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Amatic SC"/>
      <p:regular r:id="rId25"/>
      <p:bold r:id="rId26"/>
    </p:embeddedFont>
    <p:embeddedFont>
      <p:font typeface="Merriweather"/>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maticSC-bold.fntdata"/><Relationship Id="rId25" Type="http://schemas.openxmlformats.org/officeDocument/2006/relationships/font" Target="fonts/AmaticSC-regular.fntdata"/><Relationship Id="rId28" Type="http://schemas.openxmlformats.org/officeDocument/2006/relationships/font" Target="fonts/Merriweather-bold.fntdata"/><Relationship Id="rId27" Type="http://schemas.openxmlformats.org/officeDocument/2006/relationships/font" Target="fonts/Merriweather-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erriweather-italic.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Merriweather-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cd0eb562da_0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cd0eb562d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cd0eb562da_0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cd0eb562d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gcd0eb562da_0_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2" name="Google Shape;1982;gcd0eb562d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cd0eb562da_0_1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cd0eb562d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cd0eb562da_0_1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2" name="Google Shape;2002;gcd0eb562d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cd0eb562da_0_1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cd0eb562da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gcd0eb562da_0_1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9" name="Google Shape;2019;gcd0eb562d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gcd0eb562da_0_1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6" name="Google Shape;2026;gcd0eb562da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cd0eb562da_0_1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cd0eb562da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5" name="Google Shape;1895;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4" name="Shape 2054"/>
        <p:cNvGrpSpPr/>
        <p:nvPr/>
      </p:nvGrpSpPr>
      <p:grpSpPr>
        <a:xfrm>
          <a:off x="0" y="0"/>
          <a:ext cx="0" cy="0"/>
          <a:chOff x="0" y="0"/>
          <a:chExt cx="0" cy="0"/>
        </a:xfrm>
      </p:grpSpPr>
      <p:sp>
        <p:nvSpPr>
          <p:cNvPr id="2055" name="Google Shape;2055;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6" name="Google Shape;2056;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cd0eb562da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cd0eb562d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cd0eb562da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cd0eb562d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gcd0eb562da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8" name="Google Shape;1928;gcd0eb562d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cd0eb562da_0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cd0eb562d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cd0eb562da_0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cd0eb562d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gcd0eb562da_0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5" name="Google Shape;1955;gcd0eb562d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1"/>
        </a:solidFill>
      </p:bgPr>
    </p:bg>
    <p:spTree>
      <p:nvGrpSpPr>
        <p:cNvPr id="9" name="Shape 9"/>
        <p:cNvGrpSpPr/>
        <p:nvPr/>
      </p:nvGrpSpPr>
      <p:grpSpPr>
        <a:xfrm>
          <a:off x="0" y="0"/>
          <a:ext cx="0" cy="0"/>
          <a:chOff x="0" y="0"/>
          <a:chExt cx="0" cy="0"/>
        </a:xfrm>
      </p:grpSpPr>
      <p:grpSp>
        <p:nvGrpSpPr>
          <p:cNvPr id="10" name="Google Shape;10;p2"/>
          <p:cNvGrpSpPr/>
          <p:nvPr/>
        </p:nvGrpSpPr>
        <p:grpSpPr>
          <a:xfrm>
            <a:off x="1907265" y="-6002"/>
            <a:ext cx="5329471" cy="1572280"/>
            <a:chOff x="1045264" y="-6007"/>
            <a:chExt cx="7118300" cy="2100014"/>
          </a:xfrm>
        </p:grpSpPr>
        <p:sp>
          <p:nvSpPr>
            <p:cNvPr id="11" name="Google Shape;11;p2"/>
            <p:cNvSpPr/>
            <p:nvPr/>
          </p:nvSpPr>
          <p:spPr>
            <a:xfrm>
              <a:off x="1803411" y="-6007"/>
              <a:ext cx="5944150" cy="724669"/>
            </a:xfrm>
            <a:custGeom>
              <a:rect b="b" l="l" r="r" t="t"/>
              <a:pathLst>
                <a:path extrusionOk="0" h="10910" w="8949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 name="Google Shape;12;p2"/>
            <p:cNvSpPr/>
            <p:nvPr/>
          </p:nvSpPr>
          <p:spPr>
            <a:xfrm>
              <a:off x="1045264" y="-6007"/>
              <a:ext cx="7118300" cy="2100014"/>
            </a:xfrm>
            <a:custGeom>
              <a:rect b="b" l="l" r="r" t="t"/>
              <a:pathLst>
                <a:path extrusionOk="0" h="31616" w="107167">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 name="Google Shape;13;p2"/>
            <p:cNvSpPr/>
            <p:nvPr/>
          </p:nvSpPr>
          <p:spPr>
            <a:xfrm>
              <a:off x="1324836" y="-6007"/>
              <a:ext cx="487541" cy="711252"/>
            </a:xfrm>
            <a:custGeom>
              <a:rect b="b" l="l" r="r" t="t"/>
              <a:pathLst>
                <a:path extrusionOk="0" h="10708" w="734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999" y="2430147"/>
            <a:ext cx="1642550" cy="1505293"/>
            <a:chOff x="-7997" y="3247832"/>
            <a:chExt cx="2193869" cy="2010543"/>
          </a:xfrm>
        </p:grpSpPr>
        <p:sp>
          <p:nvSpPr>
            <p:cNvPr id="15" name="Google Shape;15;p2"/>
            <p:cNvSpPr/>
            <p:nvPr/>
          </p:nvSpPr>
          <p:spPr>
            <a:xfrm>
              <a:off x="-7997" y="4475586"/>
              <a:ext cx="315374" cy="89538"/>
            </a:xfrm>
            <a:custGeom>
              <a:rect b="b" l="l" r="r" t="t"/>
              <a:pathLst>
                <a:path extrusionOk="0" h="1348" w="4748">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 name="Google Shape;16;p2"/>
            <p:cNvSpPr/>
            <p:nvPr/>
          </p:nvSpPr>
          <p:spPr>
            <a:xfrm>
              <a:off x="-7997" y="4374956"/>
              <a:ext cx="310857" cy="96246"/>
            </a:xfrm>
            <a:custGeom>
              <a:rect b="b" l="l" r="r" t="t"/>
              <a:pathLst>
                <a:path extrusionOk="0" h="1449" w="468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 name="Google Shape;17;p2"/>
            <p:cNvSpPr/>
            <p:nvPr/>
          </p:nvSpPr>
          <p:spPr>
            <a:xfrm>
              <a:off x="-7997" y="4187113"/>
              <a:ext cx="257188" cy="62703"/>
            </a:xfrm>
            <a:custGeom>
              <a:rect b="b" l="l" r="r" t="t"/>
              <a:pathLst>
                <a:path extrusionOk="0" h="944" w="3872">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 name="Google Shape;18;p2"/>
            <p:cNvSpPr/>
            <p:nvPr/>
          </p:nvSpPr>
          <p:spPr>
            <a:xfrm>
              <a:off x="-7997" y="4238524"/>
              <a:ext cx="261705" cy="85087"/>
            </a:xfrm>
            <a:custGeom>
              <a:rect b="b" l="l" r="r" t="t"/>
              <a:pathLst>
                <a:path extrusionOk="0" h="1281" w="394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 name="Google Shape;19;p2"/>
            <p:cNvSpPr/>
            <p:nvPr/>
          </p:nvSpPr>
          <p:spPr>
            <a:xfrm>
              <a:off x="-7997" y="4634336"/>
              <a:ext cx="373494" cy="98505"/>
            </a:xfrm>
            <a:custGeom>
              <a:rect b="b" l="l" r="r" t="t"/>
              <a:pathLst>
                <a:path extrusionOk="0" h="1483" w="5623">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 name="Google Shape;20;p2"/>
            <p:cNvSpPr/>
            <p:nvPr/>
          </p:nvSpPr>
          <p:spPr>
            <a:xfrm>
              <a:off x="-7997" y="4558348"/>
              <a:ext cx="225903" cy="69345"/>
            </a:xfrm>
            <a:custGeom>
              <a:rect b="b" l="l" r="r" t="t"/>
              <a:pathLst>
                <a:path extrusionOk="0" h="1044" w="3401">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 name="Google Shape;21;p2"/>
            <p:cNvSpPr/>
            <p:nvPr/>
          </p:nvSpPr>
          <p:spPr>
            <a:xfrm>
              <a:off x="-7997" y="4685813"/>
              <a:ext cx="382461" cy="93988"/>
            </a:xfrm>
            <a:custGeom>
              <a:rect b="b" l="l" r="r" t="t"/>
              <a:pathLst>
                <a:path extrusionOk="0" h="1415" w="5758">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 name="Google Shape;22;p2"/>
            <p:cNvSpPr/>
            <p:nvPr/>
          </p:nvSpPr>
          <p:spPr>
            <a:xfrm>
              <a:off x="1658012" y="4408499"/>
              <a:ext cx="382461" cy="335500"/>
            </a:xfrm>
            <a:custGeom>
              <a:rect b="b" l="l" r="r" t="t"/>
              <a:pathLst>
                <a:path extrusionOk="0" h="5051" w="5758">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 name="Google Shape;23;p2"/>
            <p:cNvSpPr/>
            <p:nvPr/>
          </p:nvSpPr>
          <p:spPr>
            <a:xfrm>
              <a:off x="-7997" y="4735032"/>
              <a:ext cx="375752" cy="102888"/>
            </a:xfrm>
            <a:custGeom>
              <a:rect b="b" l="l" r="r" t="t"/>
              <a:pathLst>
                <a:path extrusionOk="0" h="1549" w="5657">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 name="Google Shape;24;p2"/>
            <p:cNvSpPr/>
            <p:nvPr/>
          </p:nvSpPr>
          <p:spPr>
            <a:xfrm>
              <a:off x="-7997" y="3985853"/>
              <a:ext cx="216936" cy="73862"/>
            </a:xfrm>
            <a:custGeom>
              <a:rect b="b" l="l" r="r" t="t"/>
              <a:pathLst>
                <a:path extrusionOk="0" h="1112" w="3266">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 name="Google Shape;25;p2"/>
            <p:cNvSpPr/>
            <p:nvPr/>
          </p:nvSpPr>
          <p:spPr>
            <a:xfrm>
              <a:off x="-7997" y="4424175"/>
              <a:ext cx="324275" cy="93988"/>
            </a:xfrm>
            <a:custGeom>
              <a:rect b="b" l="l" r="r" t="t"/>
              <a:pathLst>
                <a:path extrusionOk="0" h="1415" w="4882">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 name="Google Shape;26;p2"/>
            <p:cNvSpPr/>
            <p:nvPr/>
          </p:nvSpPr>
          <p:spPr>
            <a:xfrm>
              <a:off x="-7997" y="4030555"/>
              <a:ext cx="216936" cy="67153"/>
            </a:xfrm>
            <a:custGeom>
              <a:rect b="b" l="l" r="r" t="t"/>
              <a:pathLst>
                <a:path extrusionOk="0" h="1011" w="3266">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 name="Google Shape;27;p2"/>
            <p:cNvSpPr/>
            <p:nvPr/>
          </p:nvSpPr>
          <p:spPr>
            <a:xfrm>
              <a:off x="-7997" y="4126735"/>
              <a:ext cx="239320" cy="73862"/>
            </a:xfrm>
            <a:custGeom>
              <a:rect b="b" l="l" r="r" t="t"/>
              <a:pathLst>
                <a:path extrusionOk="0" h="1112" w="3603">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 name="Google Shape;28;p2"/>
            <p:cNvSpPr/>
            <p:nvPr/>
          </p:nvSpPr>
          <p:spPr>
            <a:xfrm>
              <a:off x="-7997" y="4310127"/>
              <a:ext cx="143140" cy="53736"/>
            </a:xfrm>
            <a:custGeom>
              <a:rect b="b" l="l" r="r" t="t"/>
              <a:pathLst>
                <a:path extrusionOk="0" h="809" w="2155">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 name="Google Shape;29;p2"/>
            <p:cNvSpPr/>
            <p:nvPr/>
          </p:nvSpPr>
          <p:spPr>
            <a:xfrm>
              <a:off x="-7997" y="4075257"/>
              <a:ext cx="248287" cy="91796"/>
            </a:xfrm>
            <a:custGeom>
              <a:rect b="b" l="l" r="r" t="t"/>
              <a:pathLst>
                <a:path extrusionOk="0" h="1382" w="3738">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 name="Google Shape;30;p2"/>
            <p:cNvSpPr/>
            <p:nvPr/>
          </p:nvSpPr>
          <p:spPr>
            <a:xfrm>
              <a:off x="381106" y="3464768"/>
              <a:ext cx="715702" cy="201327"/>
            </a:xfrm>
            <a:custGeom>
              <a:rect b="b" l="l" r="r" t="t"/>
              <a:pathLst>
                <a:path extrusionOk="0" h="3031" w="10775">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 name="Google Shape;31;p2"/>
            <p:cNvSpPr/>
            <p:nvPr/>
          </p:nvSpPr>
          <p:spPr>
            <a:xfrm>
              <a:off x="1067649" y="4327995"/>
              <a:ext cx="51477" cy="26901"/>
            </a:xfrm>
            <a:custGeom>
              <a:rect b="b" l="l" r="r" t="t"/>
              <a:pathLst>
                <a:path extrusionOk="0" h="405" w="775">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 name="Google Shape;32;p2"/>
            <p:cNvSpPr/>
            <p:nvPr/>
          </p:nvSpPr>
          <p:spPr>
            <a:xfrm>
              <a:off x="2042664" y="4482294"/>
              <a:ext cx="64895" cy="24643"/>
            </a:xfrm>
            <a:custGeom>
              <a:rect b="b" l="l" r="r" t="t"/>
              <a:pathLst>
                <a:path extrusionOk="0" h="371" w="977">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 name="Google Shape;33;p2"/>
            <p:cNvSpPr/>
            <p:nvPr/>
          </p:nvSpPr>
          <p:spPr>
            <a:xfrm>
              <a:off x="-7997" y="3247832"/>
              <a:ext cx="2193869" cy="2010543"/>
            </a:xfrm>
            <a:custGeom>
              <a:rect b="b" l="l" r="r" t="t"/>
              <a:pathLst>
                <a:path extrusionOk="0" h="30269" w="33029">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 name="Google Shape;34;p2"/>
            <p:cNvSpPr/>
            <p:nvPr/>
          </p:nvSpPr>
          <p:spPr>
            <a:xfrm>
              <a:off x="-7997" y="4793152"/>
              <a:ext cx="360076" cy="109664"/>
            </a:xfrm>
            <a:custGeom>
              <a:rect b="b" l="l" r="r" t="t"/>
              <a:pathLst>
                <a:path extrusionOk="0" h="1651" w="5421">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8420990" y="2153894"/>
            <a:ext cx="515755" cy="910864"/>
            <a:chOff x="8443004" y="2878855"/>
            <a:chExt cx="688868" cy="1216595"/>
          </a:xfrm>
        </p:grpSpPr>
        <p:sp>
          <p:nvSpPr>
            <p:cNvPr id="36" name="Google Shape;36;p2"/>
            <p:cNvSpPr/>
            <p:nvPr/>
          </p:nvSpPr>
          <p:spPr>
            <a:xfrm>
              <a:off x="8758311" y="2981744"/>
              <a:ext cx="26901" cy="33610"/>
            </a:xfrm>
            <a:custGeom>
              <a:rect b="b" l="l" r="r" t="t"/>
              <a:pathLst>
                <a:path extrusionOk="0" h="506" w="405">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 name="Google Shape;37;p2"/>
            <p:cNvSpPr/>
            <p:nvPr/>
          </p:nvSpPr>
          <p:spPr>
            <a:xfrm>
              <a:off x="8682257" y="3929925"/>
              <a:ext cx="102955" cy="118564"/>
            </a:xfrm>
            <a:custGeom>
              <a:rect b="b" l="l" r="r" t="t"/>
              <a:pathLst>
                <a:path extrusionOk="0" h="1785" w="155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 name="Google Shape;38;p2"/>
            <p:cNvSpPr/>
            <p:nvPr/>
          </p:nvSpPr>
          <p:spPr>
            <a:xfrm>
              <a:off x="8805272" y="2999611"/>
              <a:ext cx="107405" cy="26901"/>
            </a:xfrm>
            <a:custGeom>
              <a:rect b="b" l="l" r="r" t="t"/>
              <a:pathLst>
                <a:path extrusionOk="0" h="405" w="1617">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 name="Google Shape;39;p2"/>
            <p:cNvSpPr/>
            <p:nvPr/>
          </p:nvSpPr>
          <p:spPr>
            <a:xfrm>
              <a:off x="8443004" y="2878855"/>
              <a:ext cx="688868" cy="1216595"/>
            </a:xfrm>
            <a:custGeom>
              <a:rect b="b" l="l" r="r" t="t"/>
              <a:pathLst>
                <a:path extrusionOk="0" h="18316" w="10371">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 name="Google Shape;40;p2"/>
            <p:cNvSpPr/>
            <p:nvPr/>
          </p:nvSpPr>
          <p:spPr>
            <a:xfrm>
              <a:off x="8498931" y="3035413"/>
              <a:ext cx="583721" cy="914704"/>
            </a:xfrm>
            <a:custGeom>
              <a:rect b="b" l="l" r="r" t="t"/>
              <a:pathLst>
                <a:path extrusionOk="0" h="13771" w="8788">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 name="Google Shape;41;p2"/>
            <p:cNvSpPr/>
            <p:nvPr/>
          </p:nvSpPr>
          <p:spPr>
            <a:xfrm>
              <a:off x="8845524" y="2961618"/>
              <a:ext cx="20192" cy="20192"/>
            </a:xfrm>
            <a:custGeom>
              <a:rect b="b" l="l" r="r" t="t"/>
              <a:pathLst>
                <a:path extrusionOk="0" h="304" w="304">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42" name="Google Shape;42;p2"/>
          <p:cNvGrpSpPr/>
          <p:nvPr/>
        </p:nvGrpSpPr>
        <p:grpSpPr>
          <a:xfrm>
            <a:off x="7117967" y="3590460"/>
            <a:ext cx="2026022" cy="1547117"/>
            <a:chOff x="6445945" y="4797602"/>
            <a:chExt cx="2706053" cy="2066404"/>
          </a:xfrm>
        </p:grpSpPr>
        <p:sp>
          <p:nvSpPr>
            <p:cNvPr id="43" name="Google Shape;43;p2"/>
            <p:cNvSpPr/>
            <p:nvPr/>
          </p:nvSpPr>
          <p:spPr>
            <a:xfrm>
              <a:off x="6700941" y="5054790"/>
              <a:ext cx="111855" cy="1511843"/>
            </a:xfrm>
            <a:custGeom>
              <a:rect b="b" l="l" r="r" t="t"/>
              <a:pathLst>
                <a:path extrusionOk="0" h="22761" w="1684">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 name="Google Shape;44;p2"/>
            <p:cNvSpPr/>
            <p:nvPr/>
          </p:nvSpPr>
          <p:spPr>
            <a:xfrm>
              <a:off x="6457170" y="4802119"/>
              <a:ext cx="333242" cy="1894170"/>
            </a:xfrm>
            <a:custGeom>
              <a:rect b="b" l="l" r="r" t="t"/>
              <a:pathLst>
                <a:path extrusionOk="0" h="28517" w="5017">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 name="Google Shape;45;p2"/>
            <p:cNvSpPr/>
            <p:nvPr/>
          </p:nvSpPr>
          <p:spPr>
            <a:xfrm>
              <a:off x="8109762" y="4967577"/>
              <a:ext cx="60511" cy="60444"/>
            </a:xfrm>
            <a:custGeom>
              <a:rect b="b" l="l" r="r" t="t"/>
              <a:pathLst>
                <a:path extrusionOk="0" h="910" w="911">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 name="Google Shape;46;p2"/>
            <p:cNvSpPr/>
            <p:nvPr/>
          </p:nvSpPr>
          <p:spPr>
            <a:xfrm>
              <a:off x="6797054" y="5021247"/>
              <a:ext cx="2354943" cy="156624"/>
            </a:xfrm>
            <a:custGeom>
              <a:rect b="b" l="l" r="r" t="t"/>
              <a:pathLst>
                <a:path extrusionOk="0" h="2358" w="35454">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 name="Google Shape;47;p2"/>
            <p:cNvSpPr/>
            <p:nvPr/>
          </p:nvSpPr>
          <p:spPr>
            <a:xfrm>
              <a:off x="6785895" y="4797602"/>
              <a:ext cx="2366102" cy="170042"/>
            </a:xfrm>
            <a:custGeom>
              <a:rect b="b" l="l" r="r" t="t"/>
              <a:pathLst>
                <a:path extrusionOk="0" h="2560" w="35622">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 name="Google Shape;48;p2"/>
            <p:cNvSpPr/>
            <p:nvPr/>
          </p:nvSpPr>
          <p:spPr>
            <a:xfrm>
              <a:off x="8024808" y="4983253"/>
              <a:ext cx="31351" cy="31351"/>
            </a:xfrm>
            <a:custGeom>
              <a:rect b="b" l="l" r="r" t="t"/>
              <a:pathLst>
                <a:path extrusionOk="0" h="472" w="472">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 name="Google Shape;49;p2"/>
            <p:cNvSpPr/>
            <p:nvPr/>
          </p:nvSpPr>
          <p:spPr>
            <a:xfrm>
              <a:off x="8239485" y="6776727"/>
              <a:ext cx="93988" cy="67153"/>
            </a:xfrm>
            <a:custGeom>
              <a:rect b="b" l="l" r="r" t="t"/>
              <a:pathLst>
                <a:path extrusionOk="0" h="1011" w="1415">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 name="Google Shape;50;p2"/>
            <p:cNvSpPr/>
            <p:nvPr/>
          </p:nvSpPr>
          <p:spPr>
            <a:xfrm>
              <a:off x="7863799" y="6727574"/>
              <a:ext cx="290798" cy="96180"/>
            </a:xfrm>
            <a:custGeom>
              <a:rect b="b" l="l" r="r" t="t"/>
              <a:pathLst>
                <a:path extrusionOk="0" h="1448" w="4378">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 name="Google Shape;51;p2"/>
            <p:cNvSpPr/>
            <p:nvPr/>
          </p:nvSpPr>
          <p:spPr>
            <a:xfrm>
              <a:off x="6705391" y="6564308"/>
              <a:ext cx="2446606" cy="190168"/>
            </a:xfrm>
            <a:custGeom>
              <a:rect b="b" l="l" r="r" t="t"/>
              <a:pathLst>
                <a:path extrusionOk="0" h="2863" w="36834">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 name="Google Shape;52;p2"/>
            <p:cNvSpPr/>
            <p:nvPr/>
          </p:nvSpPr>
          <p:spPr>
            <a:xfrm>
              <a:off x="7671506" y="6765568"/>
              <a:ext cx="85021" cy="22451"/>
            </a:xfrm>
            <a:custGeom>
              <a:rect b="b" l="l" r="r" t="t"/>
              <a:pathLst>
                <a:path extrusionOk="0" h="338" w="128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 name="Google Shape;53;p2"/>
            <p:cNvSpPr/>
            <p:nvPr/>
          </p:nvSpPr>
          <p:spPr>
            <a:xfrm>
              <a:off x="7678215" y="6696223"/>
              <a:ext cx="87279" cy="20192"/>
            </a:xfrm>
            <a:custGeom>
              <a:rect b="b" l="l" r="r" t="t"/>
              <a:pathLst>
                <a:path extrusionOk="0" h="304" w="1314">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 name="Google Shape;54;p2"/>
            <p:cNvSpPr/>
            <p:nvPr/>
          </p:nvSpPr>
          <p:spPr>
            <a:xfrm>
              <a:off x="7687116" y="6729766"/>
              <a:ext cx="91796" cy="29159"/>
            </a:xfrm>
            <a:custGeom>
              <a:rect b="b" l="l" r="r" t="t"/>
              <a:pathLst>
                <a:path extrusionOk="0" h="439" w="1382">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 name="Google Shape;55;p2"/>
            <p:cNvSpPr/>
            <p:nvPr/>
          </p:nvSpPr>
          <p:spPr>
            <a:xfrm>
              <a:off x="6445945" y="6685064"/>
              <a:ext cx="1552095" cy="178942"/>
            </a:xfrm>
            <a:custGeom>
              <a:rect b="b" l="l" r="r" t="t"/>
              <a:pathLst>
                <a:path extrusionOk="0" h="2694" w="23367">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6" name="Google Shape;56;p2"/>
          <p:cNvGrpSpPr/>
          <p:nvPr/>
        </p:nvGrpSpPr>
        <p:grpSpPr>
          <a:xfrm>
            <a:off x="226381" y="790954"/>
            <a:ext cx="1165385" cy="815431"/>
            <a:chOff x="305052" y="1261999"/>
            <a:chExt cx="1556545" cy="1089130"/>
          </a:xfrm>
        </p:grpSpPr>
        <p:sp>
          <p:nvSpPr>
            <p:cNvPr id="57" name="Google Shape;57;p2"/>
            <p:cNvSpPr/>
            <p:nvPr/>
          </p:nvSpPr>
          <p:spPr>
            <a:xfrm>
              <a:off x="1342704" y="2046980"/>
              <a:ext cx="118564" cy="107405"/>
            </a:xfrm>
            <a:custGeom>
              <a:rect b="b" l="l" r="r" t="t"/>
              <a:pathLst>
                <a:path extrusionOk="0" h="1617" w="1785">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 name="Google Shape;58;p2"/>
            <p:cNvSpPr/>
            <p:nvPr/>
          </p:nvSpPr>
          <p:spPr>
            <a:xfrm>
              <a:off x="1409791" y="2120775"/>
              <a:ext cx="35868" cy="35802"/>
            </a:xfrm>
            <a:custGeom>
              <a:rect b="b" l="l" r="r" t="t"/>
              <a:pathLst>
                <a:path extrusionOk="0" h="539" w="54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 name="Google Shape;59;p2"/>
            <p:cNvSpPr/>
            <p:nvPr/>
          </p:nvSpPr>
          <p:spPr>
            <a:xfrm>
              <a:off x="792593" y="1261999"/>
              <a:ext cx="619523" cy="565853"/>
            </a:xfrm>
            <a:custGeom>
              <a:rect b="b" l="l" r="r" t="t"/>
              <a:pathLst>
                <a:path extrusionOk="0" h="8519" w="9327">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 name="Google Shape;60;p2"/>
            <p:cNvSpPr/>
            <p:nvPr/>
          </p:nvSpPr>
          <p:spPr>
            <a:xfrm>
              <a:off x="969210" y="1727156"/>
              <a:ext cx="210294" cy="53736"/>
            </a:xfrm>
            <a:custGeom>
              <a:rect b="b" l="l" r="r" t="t"/>
              <a:pathLst>
                <a:path extrusionOk="0" h="809" w="3166">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 name="Google Shape;61;p2"/>
            <p:cNvSpPr/>
            <p:nvPr/>
          </p:nvSpPr>
          <p:spPr>
            <a:xfrm>
              <a:off x="1798894" y="1999953"/>
              <a:ext cx="62703" cy="134306"/>
            </a:xfrm>
            <a:custGeom>
              <a:rect b="b" l="l" r="r" t="t"/>
              <a:pathLst>
                <a:path extrusionOk="0" h="2022" w="944">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 name="Google Shape;62;p2"/>
            <p:cNvSpPr/>
            <p:nvPr/>
          </p:nvSpPr>
          <p:spPr>
            <a:xfrm>
              <a:off x="1197372" y="1776375"/>
              <a:ext cx="73862" cy="31351"/>
            </a:xfrm>
            <a:custGeom>
              <a:rect b="b" l="l" r="r" t="t"/>
              <a:pathLst>
                <a:path extrusionOk="0" h="472" w="1112">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 name="Google Shape;63;p2"/>
            <p:cNvSpPr/>
            <p:nvPr/>
          </p:nvSpPr>
          <p:spPr>
            <a:xfrm>
              <a:off x="799302" y="1767408"/>
              <a:ext cx="64895" cy="33610"/>
            </a:xfrm>
            <a:custGeom>
              <a:rect b="b" l="l" r="r" t="t"/>
              <a:pathLst>
                <a:path extrusionOk="0" h="506" w="977">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 name="Google Shape;64;p2"/>
            <p:cNvSpPr/>
            <p:nvPr/>
          </p:nvSpPr>
          <p:spPr>
            <a:xfrm>
              <a:off x="1322578" y="1836753"/>
              <a:ext cx="143207" cy="51477"/>
            </a:xfrm>
            <a:custGeom>
              <a:rect b="b" l="l" r="r" t="t"/>
              <a:pathLst>
                <a:path extrusionOk="0" h="775" w="2156">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 name="Google Shape;65;p2"/>
            <p:cNvSpPr/>
            <p:nvPr/>
          </p:nvSpPr>
          <p:spPr>
            <a:xfrm>
              <a:off x="1684846" y="2181153"/>
              <a:ext cx="66" cy="66"/>
            </a:xfrm>
            <a:custGeom>
              <a:rect b="b" l="l" r="r" t="t"/>
              <a:pathLst>
                <a:path extrusionOk="0" h="1" w="1">
                  <a:moveTo>
                    <a:pt x="1" y="0"/>
                  </a:moveTo>
                  <a:lnTo>
                    <a:pt x="1" y="0"/>
                  </a:lnTo>
                  <a:lnTo>
                    <a:pt x="1" y="0"/>
                  </a:lnTo>
                  <a:lnTo>
                    <a:pt x="1" y="0"/>
                  </a:lnTo>
                  <a:lnTo>
                    <a:pt x="1" y="0"/>
                  </a:lnTo>
                  <a:lnTo>
                    <a:pt x="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 name="Google Shape;66;p2"/>
            <p:cNvSpPr/>
            <p:nvPr/>
          </p:nvSpPr>
          <p:spPr>
            <a:xfrm>
              <a:off x="1660270" y="2158769"/>
              <a:ext cx="26901" cy="26901"/>
            </a:xfrm>
            <a:custGeom>
              <a:rect b="b" l="l" r="r" t="t"/>
              <a:pathLst>
                <a:path extrusionOk="0" h="405" w="405">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 name="Google Shape;67;p2"/>
            <p:cNvSpPr/>
            <p:nvPr/>
          </p:nvSpPr>
          <p:spPr>
            <a:xfrm>
              <a:off x="750083" y="1865779"/>
              <a:ext cx="304215" cy="250546"/>
            </a:xfrm>
            <a:custGeom>
              <a:rect b="b" l="l" r="r" t="t"/>
              <a:pathLst>
                <a:path extrusionOk="0" h="3772" w="458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 name="Google Shape;68;p2"/>
            <p:cNvSpPr/>
            <p:nvPr/>
          </p:nvSpPr>
          <p:spPr>
            <a:xfrm>
              <a:off x="1635694" y="2129676"/>
              <a:ext cx="89471" cy="100697"/>
            </a:xfrm>
            <a:custGeom>
              <a:rect b="b" l="l" r="r" t="t"/>
              <a:pathLst>
                <a:path extrusionOk="0" h="1516" w="1347">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 name="Google Shape;69;p2"/>
            <p:cNvSpPr/>
            <p:nvPr/>
          </p:nvSpPr>
          <p:spPr>
            <a:xfrm>
              <a:off x="870839" y="1984344"/>
              <a:ext cx="38060" cy="35802"/>
            </a:xfrm>
            <a:custGeom>
              <a:rect b="b" l="l" r="r" t="t"/>
              <a:pathLst>
                <a:path extrusionOk="0" h="539" w="573">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 name="Google Shape;70;p2"/>
            <p:cNvSpPr/>
            <p:nvPr/>
          </p:nvSpPr>
          <p:spPr>
            <a:xfrm>
              <a:off x="369880" y="1765149"/>
              <a:ext cx="266221" cy="257254"/>
            </a:xfrm>
            <a:custGeom>
              <a:rect b="b" l="l" r="r" t="t"/>
              <a:pathLst>
                <a:path extrusionOk="0" h="3873" w="4008">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 name="Google Shape;71;p2"/>
            <p:cNvSpPr/>
            <p:nvPr/>
          </p:nvSpPr>
          <p:spPr>
            <a:xfrm>
              <a:off x="305052" y="1677937"/>
              <a:ext cx="1538677" cy="673192"/>
            </a:xfrm>
            <a:custGeom>
              <a:rect b="b" l="l" r="r" t="t"/>
              <a:pathLst>
                <a:path extrusionOk="0" h="10135" w="23165">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 name="Google Shape;72;p2"/>
            <p:cNvSpPr/>
            <p:nvPr/>
          </p:nvSpPr>
          <p:spPr>
            <a:xfrm>
              <a:off x="428066" y="1821077"/>
              <a:ext cx="143207" cy="156624"/>
            </a:xfrm>
            <a:custGeom>
              <a:rect b="b" l="l" r="r" t="t"/>
              <a:pathLst>
                <a:path extrusionOk="0" h="2358" w="2156">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 name="Google Shape;73;p2"/>
            <p:cNvSpPr/>
            <p:nvPr/>
          </p:nvSpPr>
          <p:spPr>
            <a:xfrm>
              <a:off x="1586475" y="2076007"/>
              <a:ext cx="190168" cy="201327"/>
            </a:xfrm>
            <a:custGeom>
              <a:rect b="b" l="l" r="r" t="t"/>
              <a:pathLst>
                <a:path extrusionOk="0" h="3031" w="2863">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4" name="Google Shape;74;p2"/>
          <p:cNvGrpSpPr/>
          <p:nvPr/>
        </p:nvGrpSpPr>
        <p:grpSpPr>
          <a:xfrm>
            <a:off x="2444861" y="3871736"/>
            <a:ext cx="2459622" cy="1079998"/>
            <a:chOff x="1573057" y="5173288"/>
            <a:chExt cx="3285190" cy="1442497"/>
          </a:xfrm>
        </p:grpSpPr>
        <p:sp>
          <p:nvSpPr>
            <p:cNvPr id="75" name="Google Shape;75;p2"/>
            <p:cNvSpPr/>
            <p:nvPr/>
          </p:nvSpPr>
          <p:spPr>
            <a:xfrm>
              <a:off x="3688614" y="5616127"/>
              <a:ext cx="154366" cy="147657"/>
            </a:xfrm>
            <a:custGeom>
              <a:rect b="b" l="l" r="r" t="t"/>
              <a:pathLst>
                <a:path extrusionOk="0" h="2223" w="2324">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 name="Google Shape;76;p2"/>
            <p:cNvSpPr/>
            <p:nvPr/>
          </p:nvSpPr>
          <p:spPr>
            <a:xfrm>
              <a:off x="3581275" y="5472986"/>
              <a:ext cx="154366" cy="152108"/>
            </a:xfrm>
            <a:custGeom>
              <a:rect b="b" l="l" r="r" t="t"/>
              <a:pathLst>
                <a:path extrusionOk="0" h="2290" w="2324">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 name="Google Shape;77;p2"/>
            <p:cNvSpPr/>
            <p:nvPr/>
          </p:nvSpPr>
          <p:spPr>
            <a:xfrm>
              <a:off x="3418009" y="6016389"/>
              <a:ext cx="40318" cy="38127"/>
            </a:xfrm>
            <a:custGeom>
              <a:rect b="b" l="l" r="r" t="t"/>
              <a:pathLst>
                <a:path extrusionOk="0" h="574" w="607">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 name="Google Shape;78;p2"/>
            <p:cNvSpPr/>
            <p:nvPr/>
          </p:nvSpPr>
          <p:spPr>
            <a:xfrm>
              <a:off x="3744475" y="5765909"/>
              <a:ext cx="147724" cy="152174"/>
            </a:xfrm>
            <a:custGeom>
              <a:rect b="b" l="l" r="r" t="t"/>
              <a:pathLst>
                <a:path extrusionOk="0" h="2291" w="2224">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 name="Google Shape;79;p2"/>
            <p:cNvSpPr/>
            <p:nvPr/>
          </p:nvSpPr>
          <p:spPr>
            <a:xfrm>
              <a:off x="3579017" y="5790552"/>
              <a:ext cx="158816" cy="149916"/>
            </a:xfrm>
            <a:custGeom>
              <a:rect b="b" l="l" r="r" t="t"/>
              <a:pathLst>
                <a:path extrusionOk="0" h="2257" w="2391">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 name="Google Shape;80;p2"/>
            <p:cNvSpPr/>
            <p:nvPr/>
          </p:nvSpPr>
          <p:spPr>
            <a:xfrm>
              <a:off x="3527606" y="5636253"/>
              <a:ext cx="154366" cy="167783"/>
            </a:xfrm>
            <a:custGeom>
              <a:rect b="b" l="l" r="r" t="t"/>
              <a:pathLst>
                <a:path extrusionOk="0" h="2526" w="2324">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 name="Google Shape;81;p2"/>
            <p:cNvSpPr/>
            <p:nvPr/>
          </p:nvSpPr>
          <p:spPr>
            <a:xfrm>
              <a:off x="3326346" y="5604901"/>
              <a:ext cx="33610" cy="44835"/>
            </a:xfrm>
            <a:custGeom>
              <a:rect b="b" l="l" r="r" t="t"/>
              <a:pathLst>
                <a:path extrusionOk="0" h="675" w="506">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 name="Google Shape;82;p2"/>
            <p:cNvSpPr/>
            <p:nvPr/>
          </p:nvSpPr>
          <p:spPr>
            <a:xfrm>
              <a:off x="3259259" y="5517688"/>
              <a:ext cx="152108" cy="167783"/>
            </a:xfrm>
            <a:custGeom>
              <a:rect b="b" l="l" r="r" t="t"/>
              <a:pathLst>
                <a:path extrusionOk="0" h="2526" w="229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 name="Google Shape;83;p2"/>
            <p:cNvSpPr/>
            <p:nvPr/>
          </p:nvSpPr>
          <p:spPr>
            <a:xfrm>
              <a:off x="2621869" y="5935884"/>
              <a:ext cx="138757" cy="152174"/>
            </a:xfrm>
            <a:custGeom>
              <a:rect b="b" l="l" r="r" t="t"/>
              <a:pathLst>
                <a:path extrusionOk="0" h="2291" w="2089">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 name="Google Shape;84;p2"/>
            <p:cNvSpPr/>
            <p:nvPr/>
          </p:nvSpPr>
          <p:spPr>
            <a:xfrm>
              <a:off x="2626319" y="6152820"/>
              <a:ext cx="44835" cy="35868"/>
            </a:xfrm>
            <a:custGeom>
              <a:rect b="b" l="l" r="r" t="t"/>
              <a:pathLst>
                <a:path extrusionOk="0" h="540" w="675">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 name="Google Shape;85;p2"/>
            <p:cNvSpPr/>
            <p:nvPr/>
          </p:nvSpPr>
          <p:spPr>
            <a:xfrm>
              <a:off x="2469827" y="6177397"/>
              <a:ext cx="35802" cy="35868"/>
            </a:xfrm>
            <a:custGeom>
              <a:rect b="b" l="l" r="r" t="t"/>
              <a:pathLst>
                <a:path extrusionOk="0" h="540" w="539">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 name="Google Shape;86;p2"/>
            <p:cNvSpPr/>
            <p:nvPr/>
          </p:nvSpPr>
          <p:spPr>
            <a:xfrm>
              <a:off x="2568199" y="6101409"/>
              <a:ext cx="158883" cy="147657"/>
            </a:xfrm>
            <a:custGeom>
              <a:rect b="b" l="l" r="r" t="t"/>
              <a:pathLst>
                <a:path extrusionOk="0" h="2223" w="2392">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 name="Google Shape;87;p2"/>
            <p:cNvSpPr/>
            <p:nvPr/>
          </p:nvSpPr>
          <p:spPr>
            <a:xfrm>
              <a:off x="2418350" y="6125986"/>
              <a:ext cx="145465" cy="147657"/>
            </a:xfrm>
            <a:custGeom>
              <a:rect b="b" l="l" r="r" t="t"/>
              <a:pathLst>
                <a:path extrusionOk="0" h="2223" w="219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 name="Google Shape;88;p2"/>
            <p:cNvSpPr/>
            <p:nvPr/>
          </p:nvSpPr>
          <p:spPr>
            <a:xfrm>
              <a:off x="2409449" y="6143853"/>
              <a:ext cx="31351" cy="134240"/>
            </a:xfrm>
            <a:custGeom>
              <a:rect b="b" l="l" r="r" t="t"/>
              <a:pathLst>
                <a:path extrusionOk="0" h="2021" w="472">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 name="Google Shape;89;p2"/>
            <p:cNvSpPr/>
            <p:nvPr/>
          </p:nvSpPr>
          <p:spPr>
            <a:xfrm>
              <a:off x="2518980" y="6011938"/>
              <a:ext cx="42577" cy="62703"/>
            </a:xfrm>
            <a:custGeom>
              <a:rect b="b" l="l" r="r" t="t"/>
              <a:pathLst>
                <a:path extrusionOk="0" h="944" w="641">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 name="Google Shape;90;p2"/>
            <p:cNvSpPr/>
            <p:nvPr/>
          </p:nvSpPr>
          <p:spPr>
            <a:xfrm>
              <a:off x="2458602" y="5953819"/>
              <a:ext cx="156624" cy="156558"/>
            </a:xfrm>
            <a:custGeom>
              <a:rect b="b" l="l" r="r" t="t"/>
              <a:pathLst>
                <a:path extrusionOk="0" h="2357" w="2358">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 name="Google Shape;91;p2"/>
            <p:cNvSpPr/>
            <p:nvPr/>
          </p:nvSpPr>
          <p:spPr>
            <a:xfrm>
              <a:off x="3051224" y="6025356"/>
              <a:ext cx="156624" cy="154366"/>
            </a:xfrm>
            <a:custGeom>
              <a:rect b="b" l="l" r="r" t="t"/>
              <a:pathLst>
                <a:path extrusionOk="0" h="2324" w="2358">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 name="Google Shape;92;p2"/>
            <p:cNvSpPr/>
            <p:nvPr/>
          </p:nvSpPr>
          <p:spPr>
            <a:xfrm>
              <a:off x="3368790" y="5982845"/>
              <a:ext cx="158883" cy="145465"/>
            </a:xfrm>
            <a:custGeom>
              <a:rect b="b" l="l" r="r" t="t"/>
              <a:pathLst>
                <a:path extrusionOk="0" h="2190" w="2392">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 name="Google Shape;93;p2"/>
            <p:cNvSpPr/>
            <p:nvPr/>
          </p:nvSpPr>
          <p:spPr>
            <a:xfrm>
              <a:off x="2729207" y="6072316"/>
              <a:ext cx="152174" cy="167783"/>
            </a:xfrm>
            <a:custGeom>
              <a:rect b="b" l="l" r="r" t="t"/>
              <a:pathLst>
                <a:path extrusionOk="0" h="2526" w="2291">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 name="Google Shape;94;p2"/>
            <p:cNvSpPr/>
            <p:nvPr/>
          </p:nvSpPr>
          <p:spPr>
            <a:xfrm>
              <a:off x="2782877" y="6125986"/>
              <a:ext cx="42577" cy="51477"/>
            </a:xfrm>
            <a:custGeom>
              <a:rect b="b" l="l" r="r" t="t"/>
              <a:pathLst>
                <a:path extrusionOk="0" h="775" w="641">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 name="Google Shape;95;p2"/>
            <p:cNvSpPr/>
            <p:nvPr/>
          </p:nvSpPr>
          <p:spPr>
            <a:xfrm>
              <a:off x="3418009" y="5499821"/>
              <a:ext cx="154366" cy="145399"/>
            </a:xfrm>
            <a:custGeom>
              <a:rect b="b" l="l" r="r" t="t"/>
              <a:pathLst>
                <a:path extrusionOk="0" h="2189" w="2324">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 name="Google Shape;96;p2"/>
            <p:cNvSpPr/>
            <p:nvPr/>
          </p:nvSpPr>
          <p:spPr>
            <a:xfrm>
              <a:off x="1982286" y="5929176"/>
              <a:ext cx="49285" cy="55994"/>
            </a:xfrm>
            <a:custGeom>
              <a:rect b="b" l="l" r="r" t="t"/>
              <a:pathLst>
                <a:path extrusionOk="0" h="843" w="742">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 name="Google Shape;97;p2"/>
            <p:cNvSpPr/>
            <p:nvPr/>
          </p:nvSpPr>
          <p:spPr>
            <a:xfrm>
              <a:off x="1906233" y="6354081"/>
              <a:ext cx="156624" cy="187909"/>
            </a:xfrm>
            <a:custGeom>
              <a:rect b="b" l="l" r="r" t="t"/>
              <a:pathLst>
                <a:path extrusionOk="0" h="2829" w="2358">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 name="Google Shape;98;p2"/>
            <p:cNvSpPr/>
            <p:nvPr/>
          </p:nvSpPr>
          <p:spPr>
            <a:xfrm>
              <a:off x="1977836" y="6029806"/>
              <a:ext cx="158816" cy="149916"/>
            </a:xfrm>
            <a:custGeom>
              <a:rect b="b" l="l" r="r" t="t"/>
              <a:pathLst>
                <a:path extrusionOk="0" h="2257" w="2391">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 name="Google Shape;99;p2"/>
            <p:cNvSpPr/>
            <p:nvPr/>
          </p:nvSpPr>
          <p:spPr>
            <a:xfrm>
              <a:off x="1926359" y="5875506"/>
              <a:ext cx="152174" cy="167783"/>
            </a:xfrm>
            <a:custGeom>
              <a:rect b="b" l="l" r="r" t="t"/>
              <a:pathLst>
                <a:path extrusionOk="0" h="2526" w="2291">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 name="Google Shape;100;p2"/>
            <p:cNvSpPr/>
            <p:nvPr/>
          </p:nvSpPr>
          <p:spPr>
            <a:xfrm>
              <a:off x="2946143" y="5571358"/>
              <a:ext cx="147657" cy="147657"/>
            </a:xfrm>
            <a:custGeom>
              <a:rect b="b" l="l" r="r" t="t"/>
              <a:pathLst>
                <a:path extrusionOk="0" h="2223" w="2223">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 name="Google Shape;101;p2"/>
            <p:cNvSpPr/>
            <p:nvPr/>
          </p:nvSpPr>
          <p:spPr>
            <a:xfrm>
              <a:off x="1745224" y="6383174"/>
              <a:ext cx="161075" cy="170042"/>
            </a:xfrm>
            <a:custGeom>
              <a:rect b="b" l="l" r="r" t="t"/>
              <a:pathLst>
                <a:path extrusionOk="0" h="2560" w="2425">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 name="Google Shape;102;p2"/>
            <p:cNvSpPr/>
            <p:nvPr/>
          </p:nvSpPr>
          <p:spPr>
            <a:xfrm>
              <a:off x="4267818" y="5524397"/>
              <a:ext cx="590430" cy="979599"/>
            </a:xfrm>
            <a:custGeom>
              <a:rect b="b" l="l" r="r" t="t"/>
              <a:pathLst>
                <a:path extrusionOk="0" h="14748" w="8889">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 name="Google Shape;103;p2"/>
            <p:cNvSpPr/>
            <p:nvPr/>
          </p:nvSpPr>
          <p:spPr>
            <a:xfrm>
              <a:off x="2458602" y="5638445"/>
              <a:ext cx="152174" cy="165591"/>
            </a:xfrm>
            <a:custGeom>
              <a:rect b="b" l="l" r="r" t="t"/>
              <a:pathLst>
                <a:path extrusionOk="0" h="2493" w="2291">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 name="Google Shape;104;p2"/>
            <p:cNvSpPr/>
            <p:nvPr/>
          </p:nvSpPr>
          <p:spPr>
            <a:xfrm>
              <a:off x="2617418" y="5618318"/>
              <a:ext cx="154366" cy="147657"/>
            </a:xfrm>
            <a:custGeom>
              <a:rect b="b" l="l" r="r" t="t"/>
              <a:pathLst>
                <a:path extrusionOk="0" h="2223" w="2324">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 name="Google Shape;105;p2"/>
            <p:cNvSpPr/>
            <p:nvPr/>
          </p:nvSpPr>
          <p:spPr>
            <a:xfrm>
              <a:off x="2143294" y="5913567"/>
              <a:ext cx="51544" cy="42510"/>
            </a:xfrm>
            <a:custGeom>
              <a:rect b="b" l="l" r="r" t="t"/>
              <a:pathLst>
                <a:path extrusionOk="0" h="640" w="776">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 name="Google Shape;106;p2"/>
            <p:cNvSpPr/>
            <p:nvPr/>
          </p:nvSpPr>
          <p:spPr>
            <a:xfrm>
              <a:off x="2780685" y="5591484"/>
              <a:ext cx="154366" cy="152174"/>
            </a:xfrm>
            <a:custGeom>
              <a:rect b="b" l="l" r="r" t="t"/>
              <a:pathLst>
                <a:path extrusionOk="0" h="2291" w="2324">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 name="Google Shape;107;p2"/>
            <p:cNvSpPr/>
            <p:nvPr/>
          </p:nvSpPr>
          <p:spPr>
            <a:xfrm>
              <a:off x="2845513" y="5676505"/>
              <a:ext cx="26901" cy="40318"/>
            </a:xfrm>
            <a:custGeom>
              <a:rect b="b" l="l" r="r" t="t"/>
              <a:pathLst>
                <a:path extrusionOk="0" h="607" w="405">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 name="Google Shape;108;p2"/>
            <p:cNvSpPr/>
            <p:nvPr/>
          </p:nvSpPr>
          <p:spPr>
            <a:xfrm>
              <a:off x="2686697" y="5701081"/>
              <a:ext cx="33676" cy="40318"/>
            </a:xfrm>
            <a:custGeom>
              <a:rect b="b" l="l" r="r" t="t"/>
              <a:pathLst>
                <a:path extrusionOk="0" h="607" w="507">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 name="Google Shape;109;p2"/>
            <p:cNvSpPr/>
            <p:nvPr/>
          </p:nvSpPr>
          <p:spPr>
            <a:xfrm>
              <a:off x="2087367" y="5855380"/>
              <a:ext cx="154432" cy="147657"/>
            </a:xfrm>
            <a:custGeom>
              <a:rect b="b" l="l" r="r" t="t"/>
              <a:pathLst>
                <a:path extrusionOk="0" h="2223" w="2325">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 name="Google Shape;110;p2"/>
            <p:cNvSpPr/>
            <p:nvPr/>
          </p:nvSpPr>
          <p:spPr>
            <a:xfrm>
              <a:off x="2523497" y="5721207"/>
              <a:ext cx="40318" cy="58186"/>
            </a:xfrm>
            <a:custGeom>
              <a:rect b="b" l="l" r="r" t="t"/>
              <a:pathLst>
                <a:path extrusionOk="0" h="876" w="607">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 name="Google Shape;111;p2"/>
            <p:cNvSpPr/>
            <p:nvPr/>
          </p:nvSpPr>
          <p:spPr>
            <a:xfrm>
              <a:off x="2145553" y="5692114"/>
              <a:ext cx="147657" cy="145465"/>
            </a:xfrm>
            <a:custGeom>
              <a:rect b="b" l="l" r="r" t="t"/>
              <a:pathLst>
                <a:path extrusionOk="0" h="2190" w="2223">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 name="Google Shape;112;p2"/>
            <p:cNvSpPr/>
            <p:nvPr/>
          </p:nvSpPr>
          <p:spPr>
            <a:xfrm>
              <a:off x="1725098" y="5989554"/>
              <a:ext cx="64961" cy="53736"/>
            </a:xfrm>
            <a:custGeom>
              <a:rect b="b" l="l" r="r" t="t"/>
              <a:pathLst>
                <a:path extrusionOk="0" h="809" w="978">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 name="Google Shape;113;p2"/>
            <p:cNvSpPr/>
            <p:nvPr/>
          </p:nvSpPr>
          <p:spPr>
            <a:xfrm>
              <a:off x="2639736" y="5506529"/>
              <a:ext cx="161141" cy="111855"/>
            </a:xfrm>
            <a:custGeom>
              <a:rect b="b" l="l" r="r" t="t"/>
              <a:pathLst>
                <a:path extrusionOk="0" h="1684" w="2426">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 name="Google Shape;114;p2"/>
            <p:cNvSpPr/>
            <p:nvPr/>
          </p:nvSpPr>
          <p:spPr>
            <a:xfrm>
              <a:off x="2798552" y="5484145"/>
              <a:ext cx="161075" cy="111922"/>
            </a:xfrm>
            <a:custGeom>
              <a:rect b="b" l="l" r="r" t="t"/>
              <a:pathLst>
                <a:path extrusionOk="0" h="1685" w="2425">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 name="Google Shape;115;p2"/>
            <p:cNvSpPr/>
            <p:nvPr/>
          </p:nvSpPr>
          <p:spPr>
            <a:xfrm>
              <a:off x="3462711" y="5390224"/>
              <a:ext cx="152174" cy="100697"/>
            </a:xfrm>
            <a:custGeom>
              <a:rect b="b" l="l" r="r" t="t"/>
              <a:pathLst>
                <a:path extrusionOk="0" h="1516" w="2291">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 name="Google Shape;116;p2"/>
            <p:cNvSpPr/>
            <p:nvPr/>
          </p:nvSpPr>
          <p:spPr>
            <a:xfrm>
              <a:off x="2979687" y="5457310"/>
              <a:ext cx="145399" cy="111922"/>
            </a:xfrm>
            <a:custGeom>
              <a:rect b="b" l="l" r="r" t="t"/>
              <a:pathLst>
                <a:path extrusionOk="0" h="1685" w="2189">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 name="Google Shape;117;p2"/>
            <p:cNvSpPr/>
            <p:nvPr/>
          </p:nvSpPr>
          <p:spPr>
            <a:xfrm>
              <a:off x="2304303" y="5557940"/>
              <a:ext cx="163333" cy="105213"/>
            </a:xfrm>
            <a:custGeom>
              <a:rect b="b" l="l" r="r" t="t"/>
              <a:pathLst>
                <a:path extrusionOk="0" h="1584" w="2459">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 name="Google Shape;118;p2"/>
            <p:cNvSpPr/>
            <p:nvPr/>
          </p:nvSpPr>
          <p:spPr>
            <a:xfrm>
              <a:off x="3299511" y="5412608"/>
              <a:ext cx="156558" cy="102955"/>
            </a:xfrm>
            <a:custGeom>
              <a:rect b="b" l="l" r="r" t="t"/>
              <a:pathLst>
                <a:path extrusionOk="0" h="1550" w="2357">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 name="Google Shape;119;p2"/>
            <p:cNvSpPr/>
            <p:nvPr/>
          </p:nvSpPr>
          <p:spPr>
            <a:xfrm>
              <a:off x="3136244" y="5437184"/>
              <a:ext cx="156624" cy="102955"/>
            </a:xfrm>
            <a:custGeom>
              <a:rect b="b" l="l" r="r" t="t"/>
              <a:pathLst>
                <a:path extrusionOk="0" h="1550" w="2358">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 name="Google Shape;120;p2"/>
            <p:cNvSpPr/>
            <p:nvPr/>
          </p:nvSpPr>
          <p:spPr>
            <a:xfrm>
              <a:off x="1807861" y="5638445"/>
              <a:ext cx="152108" cy="100697"/>
            </a:xfrm>
            <a:custGeom>
              <a:rect b="b" l="l" r="r" t="t"/>
              <a:pathLst>
                <a:path extrusionOk="0" h="1516" w="229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 name="Google Shape;121;p2"/>
            <p:cNvSpPr/>
            <p:nvPr/>
          </p:nvSpPr>
          <p:spPr>
            <a:xfrm>
              <a:off x="1971127" y="5607160"/>
              <a:ext cx="163267" cy="107405"/>
            </a:xfrm>
            <a:custGeom>
              <a:rect b="b" l="l" r="r" t="t"/>
              <a:pathLst>
                <a:path extrusionOk="0" h="1617" w="2458">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 name="Google Shape;122;p2"/>
            <p:cNvSpPr/>
            <p:nvPr/>
          </p:nvSpPr>
          <p:spPr>
            <a:xfrm>
              <a:off x="1816828" y="5739075"/>
              <a:ext cx="154366" cy="147724"/>
            </a:xfrm>
            <a:custGeom>
              <a:rect b="b" l="l" r="r" t="t"/>
              <a:pathLst>
                <a:path extrusionOk="0" h="2224" w="2324">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 name="Google Shape;123;p2"/>
            <p:cNvSpPr/>
            <p:nvPr/>
          </p:nvSpPr>
          <p:spPr>
            <a:xfrm>
              <a:off x="2047115" y="5783843"/>
              <a:ext cx="42577" cy="51477"/>
            </a:xfrm>
            <a:custGeom>
              <a:rect b="b" l="l" r="r" t="t"/>
              <a:pathLst>
                <a:path extrusionOk="0" h="775" w="641">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 name="Google Shape;124;p2"/>
            <p:cNvSpPr/>
            <p:nvPr/>
          </p:nvSpPr>
          <p:spPr>
            <a:xfrm>
              <a:off x="2136586" y="5584775"/>
              <a:ext cx="158883" cy="107405"/>
            </a:xfrm>
            <a:custGeom>
              <a:rect b="b" l="l" r="r" t="t"/>
              <a:pathLst>
                <a:path extrusionOk="0" h="1617" w="2392">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 name="Google Shape;125;p2"/>
            <p:cNvSpPr/>
            <p:nvPr/>
          </p:nvSpPr>
          <p:spPr>
            <a:xfrm>
              <a:off x="1980028" y="5712240"/>
              <a:ext cx="154366" cy="152174"/>
            </a:xfrm>
            <a:custGeom>
              <a:rect b="b" l="l" r="r" t="t"/>
              <a:pathLst>
                <a:path extrusionOk="0" h="2291" w="2324">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 name="Google Shape;126;p2"/>
            <p:cNvSpPr/>
            <p:nvPr/>
          </p:nvSpPr>
          <p:spPr>
            <a:xfrm>
              <a:off x="2357972" y="5739075"/>
              <a:ext cx="44835" cy="49285"/>
            </a:xfrm>
            <a:custGeom>
              <a:rect b="b" l="l" r="r" t="t"/>
              <a:pathLst>
                <a:path extrusionOk="0" h="742" w="675">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 name="Google Shape;127;p2"/>
            <p:cNvSpPr/>
            <p:nvPr/>
          </p:nvSpPr>
          <p:spPr>
            <a:xfrm>
              <a:off x="2297594" y="5667538"/>
              <a:ext cx="156624" cy="147657"/>
            </a:xfrm>
            <a:custGeom>
              <a:rect b="b" l="l" r="r" t="t"/>
              <a:pathLst>
                <a:path extrusionOk="0" h="2223" w="2358">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 name="Google Shape;128;p2"/>
            <p:cNvSpPr/>
            <p:nvPr/>
          </p:nvSpPr>
          <p:spPr>
            <a:xfrm>
              <a:off x="2472019" y="5535622"/>
              <a:ext cx="158883" cy="105147"/>
            </a:xfrm>
            <a:custGeom>
              <a:rect b="b" l="l" r="r" t="t"/>
              <a:pathLst>
                <a:path extrusionOk="0" h="1583" w="2392">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 name="Google Shape;129;p2"/>
            <p:cNvSpPr/>
            <p:nvPr/>
          </p:nvSpPr>
          <p:spPr>
            <a:xfrm>
              <a:off x="3981537" y="6166238"/>
              <a:ext cx="29159" cy="42577"/>
            </a:xfrm>
            <a:custGeom>
              <a:rect b="b" l="l" r="r" t="t"/>
              <a:pathLst>
                <a:path extrusionOk="0" h="641" w="439">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 name="Google Shape;130;p2"/>
            <p:cNvSpPr/>
            <p:nvPr/>
          </p:nvSpPr>
          <p:spPr>
            <a:xfrm>
              <a:off x="3921159" y="6163979"/>
              <a:ext cx="18000" cy="78379"/>
            </a:xfrm>
            <a:custGeom>
              <a:rect b="b" l="l" r="r" t="t"/>
              <a:pathLst>
                <a:path extrusionOk="0" h="1180" w="271">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 name="Google Shape;131;p2"/>
            <p:cNvSpPr/>
            <p:nvPr/>
          </p:nvSpPr>
          <p:spPr>
            <a:xfrm>
              <a:off x="3921159" y="6132694"/>
              <a:ext cx="154366" cy="102955"/>
            </a:xfrm>
            <a:custGeom>
              <a:rect b="b" l="l" r="r" t="t"/>
              <a:pathLst>
                <a:path extrusionOk="0" h="1550" w="2324">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 name="Google Shape;132;p2"/>
            <p:cNvSpPr/>
            <p:nvPr/>
          </p:nvSpPr>
          <p:spPr>
            <a:xfrm>
              <a:off x="3804920" y="6112568"/>
              <a:ext cx="49219" cy="31351"/>
            </a:xfrm>
            <a:custGeom>
              <a:rect b="b" l="l" r="r" t="t"/>
              <a:pathLst>
                <a:path extrusionOk="0" h="472" w="741">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 name="Google Shape;133;p2"/>
            <p:cNvSpPr/>
            <p:nvPr/>
          </p:nvSpPr>
          <p:spPr>
            <a:xfrm>
              <a:off x="3623719" y="5358939"/>
              <a:ext cx="165591" cy="109664"/>
            </a:xfrm>
            <a:custGeom>
              <a:rect b="b" l="l" r="r" t="t"/>
              <a:pathLst>
                <a:path extrusionOk="0" h="1651" w="2493">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 name="Google Shape;134;p2"/>
            <p:cNvSpPr/>
            <p:nvPr/>
          </p:nvSpPr>
          <p:spPr>
            <a:xfrm>
              <a:off x="3753442" y="6081283"/>
              <a:ext cx="154366" cy="181201"/>
            </a:xfrm>
            <a:custGeom>
              <a:rect b="b" l="l" r="r" t="t"/>
              <a:pathLst>
                <a:path extrusionOk="0" h="2728" w="2324">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 name="Google Shape;135;p2"/>
            <p:cNvSpPr/>
            <p:nvPr/>
          </p:nvSpPr>
          <p:spPr>
            <a:xfrm>
              <a:off x="3818337" y="6190814"/>
              <a:ext cx="47027" cy="31418"/>
            </a:xfrm>
            <a:custGeom>
              <a:rect b="b" l="l" r="r" t="t"/>
              <a:pathLst>
                <a:path extrusionOk="0" h="473" w="708">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 name="Google Shape;136;p2"/>
            <p:cNvSpPr/>
            <p:nvPr/>
          </p:nvSpPr>
          <p:spPr>
            <a:xfrm>
              <a:off x="3605851" y="6172946"/>
              <a:ext cx="154366" cy="107405"/>
            </a:xfrm>
            <a:custGeom>
              <a:rect b="b" l="l" r="r" t="t"/>
              <a:pathLst>
                <a:path extrusionOk="0" h="1617" w="2324">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 name="Google Shape;137;p2"/>
            <p:cNvSpPr/>
            <p:nvPr/>
          </p:nvSpPr>
          <p:spPr>
            <a:xfrm>
              <a:off x="3735575" y="5441701"/>
              <a:ext cx="239320" cy="154366"/>
            </a:xfrm>
            <a:custGeom>
              <a:rect b="b" l="l" r="r" t="t"/>
              <a:pathLst>
                <a:path extrusionOk="0" h="2324" w="3603">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 name="Google Shape;138;p2"/>
            <p:cNvSpPr/>
            <p:nvPr/>
          </p:nvSpPr>
          <p:spPr>
            <a:xfrm>
              <a:off x="3874198" y="5517688"/>
              <a:ext cx="62703" cy="42577"/>
            </a:xfrm>
            <a:custGeom>
              <a:rect b="b" l="l" r="r" t="t"/>
              <a:pathLst>
                <a:path extrusionOk="0" h="641" w="944">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 name="Google Shape;139;p2"/>
            <p:cNvSpPr/>
            <p:nvPr/>
          </p:nvSpPr>
          <p:spPr>
            <a:xfrm>
              <a:off x="3791436" y="5336554"/>
              <a:ext cx="156624" cy="109664"/>
            </a:xfrm>
            <a:custGeom>
              <a:rect b="b" l="l" r="r" t="t"/>
              <a:pathLst>
                <a:path extrusionOk="0" h="1651" w="2358">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 name="Google Shape;140;p2"/>
            <p:cNvSpPr/>
            <p:nvPr/>
          </p:nvSpPr>
          <p:spPr>
            <a:xfrm>
              <a:off x="3912258" y="5671988"/>
              <a:ext cx="60444" cy="55994"/>
            </a:xfrm>
            <a:custGeom>
              <a:rect b="b" l="l" r="r" t="t"/>
              <a:pathLst>
                <a:path extrusionOk="0" h="843" w="91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 name="Google Shape;141;p2"/>
            <p:cNvSpPr/>
            <p:nvPr/>
          </p:nvSpPr>
          <p:spPr>
            <a:xfrm>
              <a:off x="3686356" y="5895632"/>
              <a:ext cx="355626" cy="192426"/>
            </a:xfrm>
            <a:custGeom>
              <a:rect b="b" l="l" r="r" t="t"/>
              <a:pathLst>
                <a:path extrusionOk="0" h="2897" w="5354">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 name="Google Shape;142;p2"/>
            <p:cNvSpPr/>
            <p:nvPr/>
          </p:nvSpPr>
          <p:spPr>
            <a:xfrm>
              <a:off x="3842913" y="5591484"/>
              <a:ext cx="185651" cy="297506"/>
            </a:xfrm>
            <a:custGeom>
              <a:rect b="b" l="l" r="r" t="t"/>
              <a:pathLst>
                <a:path extrusionOk="0" h="4479" w="2795">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 name="Google Shape;143;p2"/>
            <p:cNvSpPr/>
            <p:nvPr/>
          </p:nvSpPr>
          <p:spPr>
            <a:xfrm>
              <a:off x="1725098" y="6217649"/>
              <a:ext cx="199135" cy="161141"/>
            </a:xfrm>
            <a:custGeom>
              <a:rect b="b" l="l" r="r" t="t"/>
              <a:pathLst>
                <a:path extrusionOk="0" h="2426" w="2998">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 name="Google Shape;144;p2"/>
            <p:cNvSpPr/>
            <p:nvPr/>
          </p:nvSpPr>
          <p:spPr>
            <a:xfrm>
              <a:off x="1644594" y="5658571"/>
              <a:ext cx="156624" cy="102955"/>
            </a:xfrm>
            <a:custGeom>
              <a:rect b="b" l="l" r="r" t="t"/>
              <a:pathLst>
                <a:path extrusionOk="0" h="1550" w="2358">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 name="Google Shape;145;p2"/>
            <p:cNvSpPr/>
            <p:nvPr/>
          </p:nvSpPr>
          <p:spPr>
            <a:xfrm>
              <a:off x="3666230" y="6210940"/>
              <a:ext cx="26901" cy="40318"/>
            </a:xfrm>
            <a:custGeom>
              <a:rect b="b" l="l" r="r" t="t"/>
              <a:pathLst>
                <a:path extrusionOk="0" h="607" w="405">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 name="Google Shape;146;p2"/>
            <p:cNvSpPr/>
            <p:nvPr/>
          </p:nvSpPr>
          <p:spPr>
            <a:xfrm>
              <a:off x="1573057" y="5173288"/>
              <a:ext cx="2549428" cy="1442497"/>
            </a:xfrm>
            <a:custGeom>
              <a:rect b="b" l="l" r="r" t="t"/>
              <a:pathLst>
                <a:path extrusionOk="0" h="21717" w="38382">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 name="Google Shape;147;p2"/>
            <p:cNvSpPr/>
            <p:nvPr/>
          </p:nvSpPr>
          <p:spPr>
            <a:xfrm>
              <a:off x="1655820" y="5757009"/>
              <a:ext cx="154366" cy="167783"/>
            </a:xfrm>
            <a:custGeom>
              <a:rect b="b" l="l" r="r" t="t"/>
              <a:pathLst>
                <a:path extrusionOk="0" h="2526" w="2324">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 name="Google Shape;148;p2"/>
            <p:cNvSpPr/>
            <p:nvPr/>
          </p:nvSpPr>
          <p:spPr>
            <a:xfrm>
              <a:off x="1704972" y="6058899"/>
              <a:ext cx="275122" cy="167783"/>
            </a:xfrm>
            <a:custGeom>
              <a:rect b="b" l="l" r="r" t="t"/>
              <a:pathLst>
                <a:path extrusionOk="0" h="2526" w="4142">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 name="Google Shape;149;p2"/>
            <p:cNvSpPr/>
            <p:nvPr/>
          </p:nvSpPr>
          <p:spPr>
            <a:xfrm>
              <a:off x="1678138" y="5897891"/>
              <a:ext cx="239387" cy="167783"/>
            </a:xfrm>
            <a:custGeom>
              <a:rect b="b" l="l" r="r" t="t"/>
              <a:pathLst>
                <a:path extrusionOk="0" h="2526" w="3604">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 name="Google Shape;150;p2"/>
            <p:cNvSpPr/>
            <p:nvPr/>
          </p:nvSpPr>
          <p:spPr>
            <a:xfrm>
              <a:off x="2749333" y="5935884"/>
              <a:ext cx="22451" cy="134240"/>
            </a:xfrm>
            <a:custGeom>
              <a:rect b="b" l="l" r="r" t="t"/>
              <a:pathLst>
                <a:path extrusionOk="0" h="2021" w="338">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 name="Google Shape;151;p2"/>
            <p:cNvSpPr/>
            <p:nvPr/>
          </p:nvSpPr>
          <p:spPr>
            <a:xfrm>
              <a:off x="3216748" y="5689922"/>
              <a:ext cx="147657" cy="147657"/>
            </a:xfrm>
            <a:custGeom>
              <a:rect b="b" l="l" r="r" t="t"/>
              <a:pathLst>
                <a:path extrusionOk="0" h="2223" w="2223">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 name="Google Shape;152;p2"/>
            <p:cNvSpPr/>
            <p:nvPr/>
          </p:nvSpPr>
          <p:spPr>
            <a:xfrm>
              <a:off x="3418009" y="5721207"/>
              <a:ext cx="49285" cy="42577"/>
            </a:xfrm>
            <a:custGeom>
              <a:rect b="b" l="l" r="r" t="t"/>
              <a:pathLst>
                <a:path extrusionOk="0" h="641" w="742">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 name="Google Shape;153;p2"/>
            <p:cNvSpPr/>
            <p:nvPr/>
          </p:nvSpPr>
          <p:spPr>
            <a:xfrm>
              <a:off x="3549924" y="5815128"/>
              <a:ext cx="24709" cy="134240"/>
            </a:xfrm>
            <a:custGeom>
              <a:rect b="b" l="l" r="r" t="t"/>
              <a:pathLst>
                <a:path extrusionOk="0" h="2021" w="372">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 name="Google Shape;154;p2"/>
            <p:cNvSpPr/>
            <p:nvPr/>
          </p:nvSpPr>
          <p:spPr>
            <a:xfrm>
              <a:off x="3368790" y="5665279"/>
              <a:ext cx="156624" cy="147724"/>
            </a:xfrm>
            <a:custGeom>
              <a:rect b="b" l="l" r="r" t="t"/>
              <a:pathLst>
                <a:path extrusionOk="0" h="2224" w="2358">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 name="Google Shape;155;p2"/>
            <p:cNvSpPr/>
            <p:nvPr/>
          </p:nvSpPr>
          <p:spPr>
            <a:xfrm>
              <a:off x="3422459" y="5815128"/>
              <a:ext cx="138757" cy="154366"/>
            </a:xfrm>
            <a:custGeom>
              <a:rect b="b" l="l" r="r" t="t"/>
              <a:pathLst>
                <a:path extrusionOk="0" h="2324" w="2089">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 name="Google Shape;156;p2"/>
            <p:cNvSpPr/>
            <p:nvPr/>
          </p:nvSpPr>
          <p:spPr>
            <a:xfrm>
              <a:off x="3212232" y="6025356"/>
              <a:ext cx="29159" cy="131982"/>
            </a:xfrm>
            <a:custGeom>
              <a:rect b="b" l="l" r="r" t="t"/>
              <a:pathLst>
                <a:path extrusionOk="0" h="1987" w="439">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 name="Google Shape;157;p2"/>
            <p:cNvSpPr/>
            <p:nvPr/>
          </p:nvSpPr>
          <p:spPr>
            <a:xfrm>
              <a:off x="3236875" y="6161787"/>
              <a:ext cx="156624" cy="26901"/>
            </a:xfrm>
            <a:custGeom>
              <a:rect b="b" l="l" r="r" t="t"/>
              <a:pathLst>
                <a:path extrusionOk="0" h="405" w="2358">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 name="Google Shape;158;p2"/>
            <p:cNvSpPr/>
            <p:nvPr/>
          </p:nvSpPr>
          <p:spPr>
            <a:xfrm>
              <a:off x="3010972" y="5651862"/>
              <a:ext cx="29159" cy="44835"/>
            </a:xfrm>
            <a:custGeom>
              <a:rect b="b" l="l" r="r" t="t"/>
              <a:pathLst>
                <a:path extrusionOk="0" h="675" w="439">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 name="Google Shape;159;p2"/>
            <p:cNvSpPr/>
            <p:nvPr/>
          </p:nvSpPr>
          <p:spPr>
            <a:xfrm>
              <a:off x="3257001" y="6038773"/>
              <a:ext cx="51477" cy="29159"/>
            </a:xfrm>
            <a:custGeom>
              <a:rect b="b" l="l" r="r" t="t"/>
              <a:pathLst>
                <a:path extrusionOk="0" h="439" w="775">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 name="Google Shape;160;p2"/>
            <p:cNvSpPr/>
            <p:nvPr/>
          </p:nvSpPr>
          <p:spPr>
            <a:xfrm>
              <a:off x="2939435" y="5591484"/>
              <a:ext cx="31351" cy="132048"/>
            </a:xfrm>
            <a:custGeom>
              <a:rect b="b" l="l" r="r" t="t"/>
              <a:pathLst>
                <a:path extrusionOk="0" h="1988" w="472">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 name="Google Shape;161;p2"/>
            <p:cNvSpPr/>
            <p:nvPr/>
          </p:nvSpPr>
          <p:spPr>
            <a:xfrm>
              <a:off x="3111602" y="5772618"/>
              <a:ext cx="13484" cy="40385"/>
            </a:xfrm>
            <a:custGeom>
              <a:rect b="b" l="l" r="r" t="t"/>
              <a:pathLst>
                <a:path extrusionOk="0" h="608" w="203">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 name="Google Shape;162;p2"/>
            <p:cNvSpPr/>
            <p:nvPr/>
          </p:nvSpPr>
          <p:spPr>
            <a:xfrm>
              <a:off x="3098184" y="5549040"/>
              <a:ext cx="156624" cy="145399"/>
            </a:xfrm>
            <a:custGeom>
              <a:rect b="b" l="l" r="r" t="t"/>
              <a:pathLst>
                <a:path extrusionOk="0" h="2189" w="2358">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 name="Google Shape;163;p2"/>
            <p:cNvSpPr/>
            <p:nvPr/>
          </p:nvSpPr>
          <p:spPr>
            <a:xfrm>
              <a:off x="3263709" y="5748042"/>
              <a:ext cx="42577" cy="44769"/>
            </a:xfrm>
            <a:custGeom>
              <a:rect b="b" l="l" r="r" t="t"/>
              <a:pathLst>
                <a:path extrusionOk="0" h="674" w="641">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 name="Google Shape;164;p2"/>
            <p:cNvSpPr/>
            <p:nvPr/>
          </p:nvSpPr>
          <p:spPr>
            <a:xfrm>
              <a:off x="3169788" y="5627286"/>
              <a:ext cx="35802" cy="38060"/>
            </a:xfrm>
            <a:custGeom>
              <a:rect b="b" l="l" r="r" t="t"/>
              <a:pathLst>
                <a:path extrusionOk="0" h="573" w="539">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 name="Google Shape;165;p2"/>
            <p:cNvSpPr/>
            <p:nvPr/>
          </p:nvSpPr>
          <p:spPr>
            <a:xfrm>
              <a:off x="2941693" y="5795002"/>
              <a:ext cx="47027" cy="40318"/>
            </a:xfrm>
            <a:custGeom>
              <a:rect b="b" l="l" r="r" t="t"/>
              <a:pathLst>
                <a:path extrusionOk="0" h="607" w="708">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 name="Google Shape;166;p2"/>
            <p:cNvSpPr/>
            <p:nvPr/>
          </p:nvSpPr>
          <p:spPr>
            <a:xfrm>
              <a:off x="3051224" y="5710048"/>
              <a:ext cx="154366" cy="152108"/>
            </a:xfrm>
            <a:custGeom>
              <a:rect b="b" l="l" r="r" t="t"/>
              <a:pathLst>
                <a:path extrusionOk="0" h="2290" w="2324">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 name="Google Shape;167;p2"/>
            <p:cNvSpPr/>
            <p:nvPr/>
          </p:nvSpPr>
          <p:spPr>
            <a:xfrm>
              <a:off x="2946143" y="6110310"/>
              <a:ext cx="47027" cy="38127"/>
            </a:xfrm>
            <a:custGeom>
              <a:rect b="b" l="l" r="r" t="t"/>
              <a:pathLst>
                <a:path extrusionOk="0" h="574" w="708">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 name="Google Shape;168;p2"/>
            <p:cNvSpPr/>
            <p:nvPr/>
          </p:nvSpPr>
          <p:spPr>
            <a:xfrm>
              <a:off x="2943885" y="5886732"/>
              <a:ext cx="147657" cy="149849"/>
            </a:xfrm>
            <a:custGeom>
              <a:rect b="b" l="l" r="r" t="t"/>
              <a:pathLst>
                <a:path extrusionOk="0" h="2256" w="2223">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 name="Google Shape;169;p2"/>
            <p:cNvSpPr/>
            <p:nvPr/>
          </p:nvSpPr>
          <p:spPr>
            <a:xfrm>
              <a:off x="2999813" y="5942593"/>
              <a:ext cx="31351" cy="44835"/>
            </a:xfrm>
            <a:custGeom>
              <a:rect b="b" l="l" r="r" t="t"/>
              <a:pathLst>
                <a:path extrusionOk="0" h="675" w="472">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 name="Google Shape;170;p2"/>
            <p:cNvSpPr/>
            <p:nvPr/>
          </p:nvSpPr>
          <p:spPr>
            <a:xfrm>
              <a:off x="2890215" y="6052190"/>
              <a:ext cx="152174" cy="147657"/>
            </a:xfrm>
            <a:custGeom>
              <a:rect b="b" l="l" r="r" t="t"/>
              <a:pathLst>
                <a:path extrusionOk="0" h="2223" w="2291">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 name="Google Shape;171;p2"/>
            <p:cNvSpPr/>
            <p:nvPr/>
          </p:nvSpPr>
          <p:spPr>
            <a:xfrm>
              <a:off x="2677796" y="5989554"/>
              <a:ext cx="58186" cy="51544"/>
            </a:xfrm>
            <a:custGeom>
              <a:rect b="b" l="l" r="r" t="t"/>
              <a:pathLst>
                <a:path extrusionOk="0" h="776" w="876">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 name="Google Shape;172;p2"/>
            <p:cNvSpPr/>
            <p:nvPr/>
          </p:nvSpPr>
          <p:spPr>
            <a:xfrm>
              <a:off x="2778426" y="5911308"/>
              <a:ext cx="158816" cy="149916"/>
            </a:xfrm>
            <a:custGeom>
              <a:rect b="b" l="l" r="r" t="t"/>
              <a:pathLst>
                <a:path extrusionOk="0" h="2257" w="2391">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 name="Google Shape;173;p2"/>
            <p:cNvSpPr/>
            <p:nvPr/>
          </p:nvSpPr>
          <p:spPr>
            <a:xfrm>
              <a:off x="2847772" y="5969428"/>
              <a:ext cx="42510" cy="42577"/>
            </a:xfrm>
            <a:custGeom>
              <a:rect b="b" l="l" r="r" t="t"/>
              <a:pathLst>
                <a:path extrusionOk="0" h="641" w="64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 name="Google Shape;174;p2"/>
            <p:cNvSpPr/>
            <p:nvPr/>
          </p:nvSpPr>
          <p:spPr>
            <a:xfrm>
              <a:off x="3218940" y="6005230"/>
              <a:ext cx="145465" cy="147657"/>
            </a:xfrm>
            <a:custGeom>
              <a:rect b="b" l="l" r="r" t="t"/>
              <a:pathLst>
                <a:path extrusionOk="0" h="2223" w="219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 name="Google Shape;175;p2"/>
            <p:cNvSpPr/>
            <p:nvPr/>
          </p:nvSpPr>
          <p:spPr>
            <a:xfrm>
              <a:off x="3261451" y="5835254"/>
              <a:ext cx="154366" cy="156624"/>
            </a:xfrm>
            <a:custGeom>
              <a:rect b="b" l="l" r="r" t="t"/>
              <a:pathLst>
                <a:path extrusionOk="0" h="2358" w="2324">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 name="Google Shape;176;p2"/>
            <p:cNvSpPr/>
            <p:nvPr/>
          </p:nvSpPr>
          <p:spPr>
            <a:xfrm>
              <a:off x="3328538" y="5895632"/>
              <a:ext cx="42577" cy="49285"/>
            </a:xfrm>
            <a:custGeom>
              <a:rect b="b" l="l" r="r" t="t"/>
              <a:pathLst>
                <a:path extrusionOk="0" h="742" w="641">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 name="Google Shape;177;p2"/>
            <p:cNvSpPr/>
            <p:nvPr/>
          </p:nvSpPr>
          <p:spPr>
            <a:xfrm>
              <a:off x="3210040" y="5707790"/>
              <a:ext cx="29093" cy="134240"/>
            </a:xfrm>
            <a:custGeom>
              <a:rect b="b" l="l" r="r" t="t"/>
              <a:pathLst>
                <a:path extrusionOk="0" h="2021" w="438">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 name="Google Shape;178;p2"/>
            <p:cNvSpPr/>
            <p:nvPr/>
          </p:nvSpPr>
          <p:spPr>
            <a:xfrm>
              <a:off x="3160821" y="5922467"/>
              <a:ext cx="47027" cy="44835"/>
            </a:xfrm>
            <a:custGeom>
              <a:rect b="b" l="l" r="r" t="t"/>
              <a:pathLst>
                <a:path extrusionOk="0" h="675" w="708">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 name="Google Shape;179;p2"/>
            <p:cNvSpPr/>
            <p:nvPr/>
          </p:nvSpPr>
          <p:spPr>
            <a:xfrm>
              <a:off x="3093734" y="6081283"/>
              <a:ext cx="58186" cy="44769"/>
            </a:xfrm>
            <a:custGeom>
              <a:rect b="b" l="l" r="r" t="t"/>
              <a:pathLst>
                <a:path extrusionOk="0" h="674" w="876">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 name="Google Shape;180;p2"/>
            <p:cNvSpPr/>
            <p:nvPr/>
          </p:nvSpPr>
          <p:spPr>
            <a:xfrm>
              <a:off x="3100443" y="5859897"/>
              <a:ext cx="154366" cy="158816"/>
            </a:xfrm>
            <a:custGeom>
              <a:rect b="b" l="l" r="r" t="t"/>
              <a:pathLst>
                <a:path extrusionOk="0" h="2391" w="2324">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 name="Google Shape;181;p2"/>
            <p:cNvSpPr/>
            <p:nvPr/>
          </p:nvSpPr>
          <p:spPr>
            <a:xfrm>
              <a:off x="3420267" y="6161787"/>
              <a:ext cx="24643" cy="149849"/>
            </a:xfrm>
            <a:custGeom>
              <a:rect b="b" l="l" r="r" t="t"/>
              <a:pathLst>
                <a:path extrusionOk="0" h="2256" w="371">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 name="Google Shape;182;p2"/>
            <p:cNvSpPr/>
            <p:nvPr/>
          </p:nvSpPr>
          <p:spPr>
            <a:xfrm>
              <a:off x="2138844" y="5710048"/>
              <a:ext cx="31351" cy="134240"/>
            </a:xfrm>
            <a:custGeom>
              <a:rect b="b" l="l" r="r" t="t"/>
              <a:pathLst>
                <a:path extrusionOk="0" h="2021" w="472">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 name="Google Shape;183;p2"/>
            <p:cNvSpPr/>
            <p:nvPr/>
          </p:nvSpPr>
          <p:spPr>
            <a:xfrm>
              <a:off x="2201481" y="5759201"/>
              <a:ext cx="44769" cy="60511"/>
            </a:xfrm>
            <a:custGeom>
              <a:rect b="b" l="l" r="r" t="t"/>
              <a:pathLst>
                <a:path extrusionOk="0" h="911" w="674">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 name="Google Shape;184;p2"/>
            <p:cNvSpPr/>
            <p:nvPr/>
          </p:nvSpPr>
          <p:spPr>
            <a:xfrm>
              <a:off x="2051631" y="6079025"/>
              <a:ext cx="33610" cy="49285"/>
            </a:xfrm>
            <a:custGeom>
              <a:rect b="b" l="l" r="r" t="t"/>
              <a:pathLst>
                <a:path extrusionOk="0" h="742" w="506">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 name="Google Shape;185;p2"/>
            <p:cNvSpPr/>
            <p:nvPr/>
          </p:nvSpPr>
          <p:spPr>
            <a:xfrm>
              <a:off x="1928617" y="6190814"/>
              <a:ext cx="152108" cy="167850"/>
            </a:xfrm>
            <a:custGeom>
              <a:rect b="b" l="l" r="r" t="t"/>
              <a:pathLst>
                <a:path extrusionOk="0" h="2527" w="229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 name="Google Shape;186;p2"/>
            <p:cNvSpPr/>
            <p:nvPr/>
          </p:nvSpPr>
          <p:spPr>
            <a:xfrm>
              <a:off x="2317720" y="5886732"/>
              <a:ext cx="31418" cy="13484"/>
            </a:xfrm>
            <a:custGeom>
              <a:rect b="b" l="l" r="r" t="t"/>
              <a:pathLst>
                <a:path extrusionOk="0" h="203" w="473">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 name="Google Shape;187;p2"/>
            <p:cNvSpPr/>
            <p:nvPr/>
          </p:nvSpPr>
          <p:spPr>
            <a:xfrm>
              <a:off x="2250633" y="5830804"/>
              <a:ext cx="154366" cy="152108"/>
            </a:xfrm>
            <a:custGeom>
              <a:rect b="b" l="l" r="r" t="t"/>
              <a:pathLst>
                <a:path extrusionOk="0" h="2290" w="2324">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 name="Google Shape;188;p2"/>
            <p:cNvSpPr/>
            <p:nvPr/>
          </p:nvSpPr>
          <p:spPr>
            <a:xfrm>
              <a:off x="2313270" y="5895632"/>
              <a:ext cx="35868" cy="42577"/>
            </a:xfrm>
            <a:custGeom>
              <a:rect b="b" l="l" r="r" t="t"/>
              <a:pathLst>
                <a:path extrusionOk="0" h="641" w="54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9" name="Google Shape;189;p2"/>
            <p:cNvSpPr/>
            <p:nvPr/>
          </p:nvSpPr>
          <p:spPr>
            <a:xfrm>
              <a:off x="2067241" y="6333955"/>
              <a:ext cx="156624" cy="170042"/>
            </a:xfrm>
            <a:custGeom>
              <a:rect b="b" l="l" r="r" t="t"/>
              <a:pathLst>
                <a:path extrusionOk="0" h="2560" w="2358">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0" name="Google Shape;190;p2"/>
            <p:cNvSpPr/>
            <p:nvPr/>
          </p:nvSpPr>
          <p:spPr>
            <a:xfrm>
              <a:off x="3529798" y="5951560"/>
              <a:ext cx="152174" cy="167783"/>
            </a:xfrm>
            <a:custGeom>
              <a:rect b="b" l="l" r="r" t="t"/>
              <a:pathLst>
                <a:path extrusionOk="0" h="2526" w="2291">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1" name="Google Shape;191;p2"/>
            <p:cNvSpPr/>
            <p:nvPr/>
          </p:nvSpPr>
          <p:spPr>
            <a:xfrm>
              <a:off x="3424717" y="6125986"/>
              <a:ext cx="161075" cy="185651"/>
            </a:xfrm>
            <a:custGeom>
              <a:rect b="b" l="l" r="r" t="t"/>
              <a:pathLst>
                <a:path extrusionOk="0" h="2795" w="2425">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2" name="Google Shape;192;p2"/>
            <p:cNvSpPr/>
            <p:nvPr/>
          </p:nvSpPr>
          <p:spPr>
            <a:xfrm>
              <a:off x="2311011" y="6199781"/>
              <a:ext cx="42577" cy="47027"/>
            </a:xfrm>
            <a:custGeom>
              <a:rect b="b" l="l" r="r" t="t"/>
              <a:pathLst>
                <a:path extrusionOk="0" h="708" w="641">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3" name="Google Shape;193;p2"/>
            <p:cNvSpPr/>
            <p:nvPr/>
          </p:nvSpPr>
          <p:spPr>
            <a:xfrm>
              <a:off x="3227907" y="6150562"/>
              <a:ext cx="194618" cy="179009"/>
            </a:xfrm>
            <a:custGeom>
              <a:rect b="b" l="l" r="r" t="t"/>
              <a:pathLst>
                <a:path extrusionOk="0" h="2695" w="293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4" name="Google Shape;194;p2"/>
            <p:cNvSpPr/>
            <p:nvPr/>
          </p:nvSpPr>
          <p:spPr>
            <a:xfrm>
              <a:off x="2429575" y="6190814"/>
              <a:ext cx="798398" cy="270672"/>
            </a:xfrm>
            <a:custGeom>
              <a:rect b="b" l="l" r="r" t="t"/>
              <a:pathLst>
                <a:path extrusionOk="0" h="4075" w="1202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5" name="Google Shape;195;p2"/>
            <p:cNvSpPr/>
            <p:nvPr/>
          </p:nvSpPr>
          <p:spPr>
            <a:xfrm>
              <a:off x="2226057" y="6302670"/>
              <a:ext cx="212486" cy="185651"/>
            </a:xfrm>
            <a:custGeom>
              <a:rect b="b" l="l" r="r" t="t"/>
              <a:pathLst>
                <a:path extrusionOk="0" h="2795" w="3199">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6" name="Google Shape;196;p2"/>
            <p:cNvSpPr/>
            <p:nvPr/>
          </p:nvSpPr>
          <p:spPr>
            <a:xfrm>
              <a:off x="2888024" y="5736883"/>
              <a:ext cx="154366" cy="147657"/>
            </a:xfrm>
            <a:custGeom>
              <a:rect b="b" l="l" r="r" t="t"/>
              <a:pathLst>
                <a:path extrusionOk="0" h="2223" w="2324">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7" name="Google Shape;197;p2"/>
            <p:cNvSpPr/>
            <p:nvPr/>
          </p:nvSpPr>
          <p:spPr>
            <a:xfrm>
              <a:off x="2416158" y="5808420"/>
              <a:ext cx="147657" cy="147657"/>
            </a:xfrm>
            <a:custGeom>
              <a:rect b="b" l="l" r="r" t="t"/>
              <a:pathLst>
                <a:path extrusionOk="0" h="2223" w="2223">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8" name="Google Shape;198;p2"/>
            <p:cNvSpPr/>
            <p:nvPr/>
          </p:nvSpPr>
          <p:spPr>
            <a:xfrm>
              <a:off x="2621869" y="5841963"/>
              <a:ext cx="49285" cy="42577"/>
            </a:xfrm>
            <a:custGeom>
              <a:rect b="b" l="l" r="r" t="t"/>
              <a:pathLst>
                <a:path extrusionOk="0" h="641" w="742">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9" name="Google Shape;199;p2"/>
            <p:cNvSpPr/>
            <p:nvPr/>
          </p:nvSpPr>
          <p:spPr>
            <a:xfrm>
              <a:off x="2143294" y="6005230"/>
              <a:ext cx="147657" cy="152108"/>
            </a:xfrm>
            <a:custGeom>
              <a:rect b="b" l="l" r="r" t="t"/>
              <a:pathLst>
                <a:path extrusionOk="0" h="2290" w="2223">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0" name="Google Shape;200;p2"/>
            <p:cNvSpPr/>
            <p:nvPr/>
          </p:nvSpPr>
          <p:spPr>
            <a:xfrm>
              <a:off x="2409449" y="5828546"/>
              <a:ext cx="29093" cy="132048"/>
            </a:xfrm>
            <a:custGeom>
              <a:rect b="b" l="l" r="r" t="t"/>
              <a:pathLst>
                <a:path extrusionOk="0" h="1988" w="438">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1" name="Google Shape;201;p2"/>
            <p:cNvSpPr/>
            <p:nvPr/>
          </p:nvSpPr>
          <p:spPr>
            <a:xfrm>
              <a:off x="2791844" y="5817387"/>
              <a:ext cx="33610" cy="42577"/>
            </a:xfrm>
            <a:custGeom>
              <a:rect b="b" l="l" r="r" t="t"/>
              <a:pathLst>
                <a:path extrusionOk="0" h="641" w="506">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2" name="Google Shape;202;p2"/>
            <p:cNvSpPr/>
            <p:nvPr/>
          </p:nvSpPr>
          <p:spPr>
            <a:xfrm>
              <a:off x="2568199" y="5786102"/>
              <a:ext cx="156624" cy="147657"/>
            </a:xfrm>
            <a:custGeom>
              <a:rect b="b" l="l" r="r" t="t"/>
              <a:pathLst>
                <a:path extrusionOk="0" h="2223" w="2358">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3" name="Google Shape;203;p2"/>
            <p:cNvSpPr/>
            <p:nvPr/>
          </p:nvSpPr>
          <p:spPr>
            <a:xfrm>
              <a:off x="2727015" y="5754750"/>
              <a:ext cx="154366" cy="167783"/>
            </a:xfrm>
            <a:custGeom>
              <a:rect b="b" l="l" r="r" t="t"/>
              <a:pathLst>
                <a:path extrusionOk="0" h="2526" w="2324">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4" name="Google Shape;204;p2"/>
            <p:cNvSpPr/>
            <p:nvPr/>
          </p:nvSpPr>
          <p:spPr>
            <a:xfrm>
              <a:off x="2472019" y="5864347"/>
              <a:ext cx="35868" cy="47027"/>
            </a:xfrm>
            <a:custGeom>
              <a:rect b="b" l="l" r="r" t="t"/>
              <a:pathLst>
                <a:path extrusionOk="0" h="708" w="54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5" name="Google Shape;205;p2"/>
            <p:cNvSpPr/>
            <p:nvPr/>
          </p:nvSpPr>
          <p:spPr>
            <a:xfrm>
              <a:off x="2089625" y="6172946"/>
              <a:ext cx="152174" cy="147657"/>
            </a:xfrm>
            <a:custGeom>
              <a:rect b="b" l="l" r="r" t="t"/>
              <a:pathLst>
                <a:path extrusionOk="0" h="2223" w="2291">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6" name="Google Shape;206;p2"/>
            <p:cNvSpPr/>
            <p:nvPr/>
          </p:nvSpPr>
          <p:spPr>
            <a:xfrm>
              <a:off x="2205931" y="6065608"/>
              <a:ext cx="33610" cy="49285"/>
            </a:xfrm>
            <a:custGeom>
              <a:rect b="b" l="l" r="r" t="t"/>
              <a:pathLst>
                <a:path extrusionOk="0" h="742" w="506">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7" name="Google Shape;207;p2"/>
            <p:cNvSpPr/>
            <p:nvPr/>
          </p:nvSpPr>
          <p:spPr>
            <a:xfrm>
              <a:off x="2357972" y="6034323"/>
              <a:ext cx="42577" cy="60444"/>
            </a:xfrm>
            <a:custGeom>
              <a:rect b="b" l="l" r="r" t="t"/>
              <a:pathLst>
                <a:path extrusionOk="0" h="910" w="641">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8" name="Google Shape;208;p2"/>
            <p:cNvSpPr/>
            <p:nvPr/>
          </p:nvSpPr>
          <p:spPr>
            <a:xfrm>
              <a:off x="2147745" y="6226616"/>
              <a:ext cx="44835" cy="49285"/>
            </a:xfrm>
            <a:custGeom>
              <a:rect b="b" l="l" r="r" t="t"/>
              <a:pathLst>
                <a:path extrusionOk="0" h="742" w="675">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9" name="Google Shape;209;p2"/>
            <p:cNvSpPr/>
            <p:nvPr/>
          </p:nvSpPr>
          <p:spPr>
            <a:xfrm>
              <a:off x="2299852" y="5978395"/>
              <a:ext cx="154366" cy="161075"/>
            </a:xfrm>
            <a:custGeom>
              <a:rect b="b" l="l" r="r" t="t"/>
              <a:pathLst>
                <a:path extrusionOk="0" h="2425" w="2324">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0" name="Google Shape;210;p2"/>
            <p:cNvSpPr/>
            <p:nvPr/>
          </p:nvSpPr>
          <p:spPr>
            <a:xfrm>
              <a:off x="2250633" y="6146112"/>
              <a:ext cx="156624" cy="152108"/>
            </a:xfrm>
            <a:custGeom>
              <a:rect b="b" l="l" r="r" t="t"/>
              <a:pathLst>
                <a:path extrusionOk="0" h="2290" w="2358">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211" name="Google Shape;211;p2"/>
          <p:cNvSpPr txBox="1"/>
          <p:nvPr>
            <p:ph type="ctrTitle"/>
          </p:nvPr>
        </p:nvSpPr>
        <p:spPr>
          <a:xfrm>
            <a:off x="1574375" y="1820375"/>
            <a:ext cx="5995200" cy="1159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6800"/>
              <a:buNone/>
              <a:defRPr b="0" sz="6800">
                <a:solidFill>
                  <a:schemeClr val="lt1"/>
                </a:solidFill>
              </a:defRPr>
            </a:lvl1pPr>
            <a:lvl2pPr lvl="1" algn="ctr">
              <a:spcBef>
                <a:spcPts val="0"/>
              </a:spcBef>
              <a:spcAft>
                <a:spcPts val="0"/>
              </a:spcAft>
              <a:buClr>
                <a:schemeClr val="lt1"/>
              </a:buClr>
              <a:buSzPts val="6800"/>
              <a:buNone/>
              <a:defRPr b="0" sz="6800">
                <a:solidFill>
                  <a:schemeClr val="lt1"/>
                </a:solidFill>
              </a:defRPr>
            </a:lvl2pPr>
            <a:lvl3pPr lvl="2" algn="ctr">
              <a:spcBef>
                <a:spcPts val="0"/>
              </a:spcBef>
              <a:spcAft>
                <a:spcPts val="0"/>
              </a:spcAft>
              <a:buClr>
                <a:schemeClr val="lt1"/>
              </a:buClr>
              <a:buSzPts val="6800"/>
              <a:buNone/>
              <a:defRPr b="0" sz="6800">
                <a:solidFill>
                  <a:schemeClr val="lt1"/>
                </a:solidFill>
              </a:defRPr>
            </a:lvl3pPr>
            <a:lvl4pPr lvl="3" algn="ctr">
              <a:spcBef>
                <a:spcPts val="0"/>
              </a:spcBef>
              <a:spcAft>
                <a:spcPts val="0"/>
              </a:spcAft>
              <a:buClr>
                <a:schemeClr val="lt1"/>
              </a:buClr>
              <a:buSzPts val="6800"/>
              <a:buNone/>
              <a:defRPr b="0" sz="6800">
                <a:solidFill>
                  <a:schemeClr val="lt1"/>
                </a:solidFill>
              </a:defRPr>
            </a:lvl4pPr>
            <a:lvl5pPr lvl="4" algn="ctr">
              <a:spcBef>
                <a:spcPts val="0"/>
              </a:spcBef>
              <a:spcAft>
                <a:spcPts val="0"/>
              </a:spcAft>
              <a:buClr>
                <a:schemeClr val="lt1"/>
              </a:buClr>
              <a:buSzPts val="6800"/>
              <a:buNone/>
              <a:defRPr b="0" sz="6800">
                <a:solidFill>
                  <a:schemeClr val="lt1"/>
                </a:solidFill>
              </a:defRPr>
            </a:lvl5pPr>
            <a:lvl6pPr lvl="5" algn="ctr">
              <a:spcBef>
                <a:spcPts val="0"/>
              </a:spcBef>
              <a:spcAft>
                <a:spcPts val="0"/>
              </a:spcAft>
              <a:buClr>
                <a:schemeClr val="lt1"/>
              </a:buClr>
              <a:buSzPts val="6800"/>
              <a:buNone/>
              <a:defRPr b="0" sz="6800">
                <a:solidFill>
                  <a:schemeClr val="lt1"/>
                </a:solidFill>
              </a:defRPr>
            </a:lvl6pPr>
            <a:lvl7pPr lvl="6" algn="ctr">
              <a:spcBef>
                <a:spcPts val="0"/>
              </a:spcBef>
              <a:spcAft>
                <a:spcPts val="0"/>
              </a:spcAft>
              <a:buClr>
                <a:schemeClr val="lt1"/>
              </a:buClr>
              <a:buSzPts val="6800"/>
              <a:buNone/>
              <a:defRPr b="0" sz="6800">
                <a:solidFill>
                  <a:schemeClr val="lt1"/>
                </a:solidFill>
              </a:defRPr>
            </a:lvl7pPr>
            <a:lvl8pPr lvl="7" algn="ctr">
              <a:spcBef>
                <a:spcPts val="0"/>
              </a:spcBef>
              <a:spcAft>
                <a:spcPts val="0"/>
              </a:spcAft>
              <a:buClr>
                <a:schemeClr val="lt1"/>
              </a:buClr>
              <a:buSzPts val="6800"/>
              <a:buNone/>
              <a:defRPr b="0" sz="6800">
                <a:solidFill>
                  <a:schemeClr val="lt1"/>
                </a:solidFill>
              </a:defRPr>
            </a:lvl8pPr>
            <a:lvl9pPr lvl="8" algn="ctr">
              <a:spcBef>
                <a:spcPts val="0"/>
              </a:spcBef>
              <a:spcAft>
                <a:spcPts val="0"/>
              </a:spcAft>
              <a:buClr>
                <a:schemeClr val="lt1"/>
              </a:buClr>
              <a:buSzPts val="6800"/>
              <a:buNone/>
              <a:defRPr b="0" sz="6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accent5"/>
        </a:solidFill>
      </p:bgPr>
    </p:bg>
    <p:spTree>
      <p:nvGrpSpPr>
        <p:cNvPr id="1663" name="Shape 1663"/>
        <p:cNvGrpSpPr/>
        <p:nvPr/>
      </p:nvGrpSpPr>
      <p:grpSpPr>
        <a:xfrm>
          <a:off x="0" y="0"/>
          <a:ext cx="0" cy="0"/>
          <a:chOff x="0" y="0"/>
          <a:chExt cx="0" cy="0"/>
        </a:xfrm>
      </p:grpSpPr>
      <p:grpSp>
        <p:nvGrpSpPr>
          <p:cNvPr id="1664" name="Google Shape;1664;p11"/>
          <p:cNvGrpSpPr/>
          <p:nvPr/>
        </p:nvGrpSpPr>
        <p:grpSpPr>
          <a:xfrm>
            <a:off x="3" y="1362853"/>
            <a:ext cx="830992" cy="1847937"/>
            <a:chOff x="3" y="1439053"/>
            <a:chExt cx="830992" cy="1847937"/>
          </a:xfrm>
        </p:grpSpPr>
        <p:sp>
          <p:nvSpPr>
            <p:cNvPr id="1665" name="Google Shape;1665;p11"/>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6" name="Google Shape;1666;p11"/>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7" name="Google Shape;1667;p11"/>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668" name="Google Shape;1668;p11"/>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669" name="Google Shape;1669;p11"/>
          <p:cNvGrpSpPr/>
          <p:nvPr/>
        </p:nvGrpSpPr>
        <p:grpSpPr>
          <a:xfrm>
            <a:off x="1390437" y="-6"/>
            <a:ext cx="1603317" cy="405444"/>
            <a:chOff x="448987" y="-6"/>
            <a:chExt cx="1603317" cy="405444"/>
          </a:xfrm>
        </p:grpSpPr>
        <p:sp>
          <p:nvSpPr>
            <p:cNvPr id="1670" name="Google Shape;1670;p11"/>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1" name="Google Shape;1671;p11"/>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2" name="Google Shape;1672;p11"/>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3" name="Google Shape;1673;p11"/>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4" name="Google Shape;1674;p11"/>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5" name="Google Shape;1675;p11"/>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6" name="Google Shape;1676;p11"/>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7" name="Google Shape;1677;p11"/>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8" name="Google Shape;1678;p11"/>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79" name="Google Shape;1679;p11"/>
          <p:cNvGrpSpPr/>
          <p:nvPr/>
        </p:nvGrpSpPr>
        <p:grpSpPr>
          <a:xfrm>
            <a:off x="7935832" y="1674515"/>
            <a:ext cx="1207974" cy="1445876"/>
            <a:chOff x="5654182" y="1903115"/>
            <a:chExt cx="1207974" cy="1445876"/>
          </a:xfrm>
        </p:grpSpPr>
        <p:sp>
          <p:nvSpPr>
            <p:cNvPr id="1680" name="Google Shape;1680;p11"/>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1" name="Google Shape;1681;p11"/>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2" name="Google Shape;1682;p11"/>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3" name="Google Shape;1683;p11"/>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4" name="Google Shape;1684;p11"/>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5" name="Google Shape;1685;p11"/>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6" name="Google Shape;1686;p11"/>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7" name="Google Shape;1687;p11"/>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8" name="Google Shape;1688;p11"/>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9" name="Google Shape;1689;p11"/>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0" name="Google Shape;1690;p11"/>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1" name="Google Shape;1691;p11"/>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2" name="Google Shape;1692;p11"/>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3" name="Google Shape;1693;p11"/>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94" name="Google Shape;1694;p11"/>
          <p:cNvGrpSpPr/>
          <p:nvPr/>
        </p:nvGrpSpPr>
        <p:grpSpPr>
          <a:xfrm>
            <a:off x="8106707" y="3508074"/>
            <a:ext cx="1037098" cy="1476031"/>
            <a:chOff x="5825057" y="3508074"/>
            <a:chExt cx="1037098" cy="1476031"/>
          </a:xfrm>
        </p:grpSpPr>
        <p:sp>
          <p:nvSpPr>
            <p:cNvPr id="1695" name="Google Shape;1695;p11"/>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6" name="Google Shape;1696;p11"/>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7" name="Google Shape;1697;p11"/>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98" name="Google Shape;1698;p11"/>
          <p:cNvGrpSpPr/>
          <p:nvPr/>
        </p:nvGrpSpPr>
        <p:grpSpPr>
          <a:xfrm>
            <a:off x="3462913" y="4724358"/>
            <a:ext cx="2218152" cy="422263"/>
            <a:chOff x="2330363" y="4724358"/>
            <a:chExt cx="2218152" cy="422263"/>
          </a:xfrm>
        </p:grpSpPr>
        <p:sp>
          <p:nvSpPr>
            <p:cNvPr id="1699" name="Google Shape;1699;p11"/>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0" name="Google Shape;1700;p11"/>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1" name="Google Shape;1701;p11"/>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2" name="Google Shape;1702;p11"/>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3" name="Google Shape;1703;p11"/>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4" name="Google Shape;1704;p11"/>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5" name="Google Shape;1705;p11"/>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6" name="Google Shape;1706;p11"/>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7" name="Google Shape;1707;p11"/>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8" name="Google Shape;1708;p11"/>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9" name="Google Shape;1709;p11"/>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0" name="Google Shape;1710;p11"/>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1" name="Google Shape;1711;p11"/>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2" name="Google Shape;1712;p11"/>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3" name="Google Shape;1713;p11"/>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4" name="Google Shape;1714;p11"/>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5" name="Google Shape;1715;p11"/>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6" name="Google Shape;1716;p11"/>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7" name="Google Shape;1717;p11"/>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8" name="Google Shape;1718;p11"/>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9" name="Google Shape;1719;p11"/>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0" name="Google Shape;1720;p11"/>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1" name="Google Shape;1721;p11"/>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2" name="Google Shape;1722;p11"/>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3" name="Google Shape;1723;p11"/>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4" name="Google Shape;1724;p11"/>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5" name="Google Shape;1725;p11"/>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6" name="Google Shape;1726;p11"/>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7" name="Google Shape;1727;p11"/>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8" name="Google Shape;1728;p11"/>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9" name="Google Shape;1729;p11"/>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0" name="Google Shape;1730;p11"/>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1" name="Google Shape;1731;p11"/>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2" name="Google Shape;1732;p11"/>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3" name="Google Shape;1733;p11"/>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4" name="Google Shape;1734;p11"/>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5" name="Google Shape;1735;p11"/>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6" name="Google Shape;1736;p11"/>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7" name="Google Shape;1737;p11"/>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8" name="Google Shape;1738;p11"/>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9" name="Google Shape;1739;p11"/>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0" name="Google Shape;1740;p11"/>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1" name="Google Shape;1741;p11"/>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2" name="Google Shape;1742;p11"/>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3" name="Google Shape;1743;p11"/>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4" name="Google Shape;1744;p11"/>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5" name="Google Shape;1745;p11"/>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6" name="Google Shape;1746;p11"/>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7" name="Google Shape;1747;p11"/>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8" name="Google Shape;1748;p11"/>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9" name="Google Shape;1749;p11"/>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0" name="Google Shape;1750;p11"/>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1" name="Google Shape;1751;p11"/>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2" name="Google Shape;1752;p11"/>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3" name="Google Shape;1753;p11"/>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4" name="Google Shape;1754;p11"/>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5" name="Google Shape;1755;p11"/>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6" name="Google Shape;1756;p11"/>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7" name="Google Shape;1757;p11"/>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758" name="Google Shape;1758;p11"/>
          <p:cNvGrpSpPr/>
          <p:nvPr/>
        </p:nvGrpSpPr>
        <p:grpSpPr>
          <a:xfrm>
            <a:off x="669098" y="3632076"/>
            <a:ext cx="366930" cy="1514545"/>
            <a:chOff x="135698" y="3632076"/>
            <a:chExt cx="366930" cy="1514545"/>
          </a:xfrm>
        </p:grpSpPr>
        <p:sp>
          <p:nvSpPr>
            <p:cNvPr id="1759" name="Google Shape;1759;p11"/>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0" name="Google Shape;1760;p11"/>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1" name="Google Shape;1761;p11"/>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2" name="Google Shape;1762;p11"/>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3" name="Google Shape;1763;p11"/>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4" name="Google Shape;1764;p11"/>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5" name="Google Shape;1765;p11"/>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6" name="Google Shape;1766;p11"/>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7" name="Google Shape;1767;p11"/>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8" name="Google Shape;1768;p11"/>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9" name="Google Shape;1769;p11"/>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0" name="Google Shape;1770;p11"/>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1" name="Google Shape;1771;p11"/>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2" name="Google Shape;1772;p11"/>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3" name="Google Shape;1773;p11"/>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774" name="Google Shape;1774;p11"/>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p:cSld name="BLANK_1_1">
    <p:bg>
      <p:bgPr>
        <a:solidFill>
          <a:schemeClr val="accent1"/>
        </a:solidFill>
      </p:bgPr>
    </p:bg>
    <p:spTree>
      <p:nvGrpSpPr>
        <p:cNvPr id="1775" name="Shape 1775"/>
        <p:cNvGrpSpPr/>
        <p:nvPr/>
      </p:nvGrpSpPr>
      <p:grpSpPr>
        <a:xfrm>
          <a:off x="0" y="0"/>
          <a:ext cx="0" cy="0"/>
          <a:chOff x="0" y="0"/>
          <a:chExt cx="0" cy="0"/>
        </a:xfrm>
      </p:grpSpPr>
      <p:grpSp>
        <p:nvGrpSpPr>
          <p:cNvPr id="1776" name="Google Shape;1776;p12"/>
          <p:cNvGrpSpPr/>
          <p:nvPr/>
        </p:nvGrpSpPr>
        <p:grpSpPr>
          <a:xfrm>
            <a:off x="3" y="1362853"/>
            <a:ext cx="830992" cy="1847937"/>
            <a:chOff x="3" y="1439053"/>
            <a:chExt cx="830992" cy="1847937"/>
          </a:xfrm>
        </p:grpSpPr>
        <p:sp>
          <p:nvSpPr>
            <p:cNvPr id="1777" name="Google Shape;1777;p12"/>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8" name="Google Shape;1778;p12"/>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9" name="Google Shape;1779;p12"/>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780" name="Google Shape;1780;p12"/>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781" name="Google Shape;1781;p12"/>
          <p:cNvGrpSpPr/>
          <p:nvPr/>
        </p:nvGrpSpPr>
        <p:grpSpPr>
          <a:xfrm>
            <a:off x="1390437" y="-6"/>
            <a:ext cx="1603317" cy="405444"/>
            <a:chOff x="448987" y="-6"/>
            <a:chExt cx="1603317" cy="405444"/>
          </a:xfrm>
        </p:grpSpPr>
        <p:sp>
          <p:nvSpPr>
            <p:cNvPr id="1782" name="Google Shape;1782;p12"/>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3" name="Google Shape;1783;p12"/>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4" name="Google Shape;1784;p12"/>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5" name="Google Shape;1785;p12"/>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6" name="Google Shape;1786;p12"/>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7" name="Google Shape;1787;p12"/>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8" name="Google Shape;1788;p12"/>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9" name="Google Shape;1789;p12"/>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0" name="Google Shape;1790;p12"/>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791" name="Google Shape;1791;p12"/>
          <p:cNvGrpSpPr/>
          <p:nvPr/>
        </p:nvGrpSpPr>
        <p:grpSpPr>
          <a:xfrm>
            <a:off x="7935832" y="1674515"/>
            <a:ext cx="1207974" cy="1445876"/>
            <a:chOff x="5654182" y="1903115"/>
            <a:chExt cx="1207974" cy="1445876"/>
          </a:xfrm>
        </p:grpSpPr>
        <p:sp>
          <p:nvSpPr>
            <p:cNvPr id="1792" name="Google Shape;1792;p12"/>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3" name="Google Shape;1793;p12"/>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4" name="Google Shape;1794;p12"/>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5" name="Google Shape;1795;p12"/>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6" name="Google Shape;1796;p12"/>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7" name="Google Shape;1797;p12"/>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8" name="Google Shape;1798;p12"/>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9" name="Google Shape;1799;p12"/>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0" name="Google Shape;1800;p12"/>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1" name="Google Shape;1801;p12"/>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2" name="Google Shape;1802;p12"/>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3" name="Google Shape;1803;p12"/>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4" name="Google Shape;1804;p12"/>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5" name="Google Shape;1805;p12"/>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806" name="Google Shape;1806;p12"/>
          <p:cNvGrpSpPr/>
          <p:nvPr/>
        </p:nvGrpSpPr>
        <p:grpSpPr>
          <a:xfrm>
            <a:off x="8106707" y="3508074"/>
            <a:ext cx="1037098" cy="1476031"/>
            <a:chOff x="5825057" y="3508074"/>
            <a:chExt cx="1037098" cy="1476031"/>
          </a:xfrm>
        </p:grpSpPr>
        <p:sp>
          <p:nvSpPr>
            <p:cNvPr id="1807" name="Google Shape;1807;p12"/>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8" name="Google Shape;1808;p12"/>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9" name="Google Shape;1809;p12"/>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810" name="Google Shape;1810;p12"/>
          <p:cNvGrpSpPr/>
          <p:nvPr/>
        </p:nvGrpSpPr>
        <p:grpSpPr>
          <a:xfrm>
            <a:off x="3462913" y="4724358"/>
            <a:ext cx="2218152" cy="422263"/>
            <a:chOff x="2330363" y="4724358"/>
            <a:chExt cx="2218152" cy="422263"/>
          </a:xfrm>
        </p:grpSpPr>
        <p:sp>
          <p:nvSpPr>
            <p:cNvPr id="1811" name="Google Shape;1811;p12"/>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2" name="Google Shape;1812;p12"/>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3" name="Google Shape;1813;p12"/>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4" name="Google Shape;1814;p12"/>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5" name="Google Shape;1815;p12"/>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6" name="Google Shape;1816;p12"/>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7" name="Google Shape;1817;p12"/>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8" name="Google Shape;1818;p12"/>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9" name="Google Shape;1819;p12"/>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0" name="Google Shape;1820;p12"/>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1" name="Google Shape;1821;p12"/>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2" name="Google Shape;1822;p12"/>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3" name="Google Shape;1823;p12"/>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4" name="Google Shape;1824;p12"/>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5" name="Google Shape;1825;p12"/>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6" name="Google Shape;1826;p12"/>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7" name="Google Shape;1827;p12"/>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8" name="Google Shape;1828;p12"/>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9" name="Google Shape;1829;p12"/>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0" name="Google Shape;1830;p12"/>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1" name="Google Shape;1831;p12"/>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2" name="Google Shape;1832;p12"/>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3" name="Google Shape;1833;p12"/>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4" name="Google Shape;1834;p12"/>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5" name="Google Shape;1835;p12"/>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6" name="Google Shape;1836;p12"/>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7" name="Google Shape;1837;p12"/>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8" name="Google Shape;1838;p12"/>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9" name="Google Shape;1839;p12"/>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0" name="Google Shape;1840;p12"/>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1" name="Google Shape;1841;p12"/>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2" name="Google Shape;1842;p12"/>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3" name="Google Shape;1843;p12"/>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4" name="Google Shape;1844;p12"/>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5" name="Google Shape;1845;p12"/>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6" name="Google Shape;1846;p12"/>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7" name="Google Shape;1847;p12"/>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8" name="Google Shape;1848;p12"/>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9" name="Google Shape;1849;p12"/>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0" name="Google Shape;1850;p12"/>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1" name="Google Shape;1851;p12"/>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2" name="Google Shape;1852;p12"/>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3" name="Google Shape;1853;p12"/>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4" name="Google Shape;1854;p12"/>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5" name="Google Shape;1855;p12"/>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6" name="Google Shape;1856;p12"/>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7" name="Google Shape;1857;p12"/>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8" name="Google Shape;1858;p12"/>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9" name="Google Shape;1859;p12"/>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0" name="Google Shape;1860;p12"/>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1" name="Google Shape;1861;p12"/>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2" name="Google Shape;1862;p12"/>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3" name="Google Shape;1863;p12"/>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4" name="Google Shape;1864;p12"/>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5" name="Google Shape;1865;p12"/>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6" name="Google Shape;1866;p12"/>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7" name="Google Shape;1867;p12"/>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8" name="Google Shape;1868;p12"/>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9" name="Google Shape;1869;p12"/>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870" name="Google Shape;1870;p12"/>
          <p:cNvGrpSpPr/>
          <p:nvPr/>
        </p:nvGrpSpPr>
        <p:grpSpPr>
          <a:xfrm>
            <a:off x="669098" y="3632076"/>
            <a:ext cx="366930" cy="1514545"/>
            <a:chOff x="135698" y="3632076"/>
            <a:chExt cx="366930" cy="1514545"/>
          </a:xfrm>
        </p:grpSpPr>
        <p:sp>
          <p:nvSpPr>
            <p:cNvPr id="1871" name="Google Shape;1871;p12"/>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2" name="Google Shape;1872;p12"/>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3" name="Google Shape;1873;p12"/>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4" name="Google Shape;1874;p12"/>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5" name="Google Shape;1875;p12"/>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6" name="Google Shape;1876;p12"/>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7" name="Google Shape;1877;p12"/>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8" name="Google Shape;1878;p12"/>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9" name="Google Shape;1879;p12"/>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0" name="Google Shape;1880;p12"/>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1" name="Google Shape;1881;p12"/>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2" name="Google Shape;1882;p12"/>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3" name="Google Shape;1883;p12"/>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4" name="Google Shape;1884;p12"/>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5" name="Google Shape;1885;p12"/>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886" name="Google Shape;1886;p12"/>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5"/>
        </a:solidFill>
      </p:bgPr>
    </p:bg>
    <p:spTree>
      <p:nvGrpSpPr>
        <p:cNvPr id="212" name="Shape 212"/>
        <p:cNvGrpSpPr/>
        <p:nvPr/>
      </p:nvGrpSpPr>
      <p:grpSpPr>
        <a:xfrm>
          <a:off x="0" y="0"/>
          <a:ext cx="0" cy="0"/>
          <a:chOff x="0" y="0"/>
          <a:chExt cx="0" cy="0"/>
        </a:xfrm>
      </p:grpSpPr>
      <p:sp>
        <p:nvSpPr>
          <p:cNvPr id="213" name="Google Shape;213;p3"/>
          <p:cNvSpPr/>
          <p:nvPr/>
        </p:nvSpPr>
        <p:spPr>
          <a:xfrm>
            <a:off x="-41" y="3467769"/>
            <a:ext cx="1054449" cy="1673686"/>
          </a:xfrm>
          <a:custGeom>
            <a:rect b="b" l="l" r="r" t="t"/>
            <a:pathLst>
              <a:path extrusionOk="0" h="33669" w="21212">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214" name="Google Shape;214;p3"/>
          <p:cNvGrpSpPr/>
          <p:nvPr/>
        </p:nvGrpSpPr>
        <p:grpSpPr>
          <a:xfrm>
            <a:off x="6696046" y="-1"/>
            <a:ext cx="1938143" cy="1277000"/>
            <a:chOff x="4793246" y="-1"/>
            <a:chExt cx="1938143" cy="1277000"/>
          </a:xfrm>
        </p:grpSpPr>
        <p:sp>
          <p:nvSpPr>
            <p:cNvPr id="215" name="Google Shape;215;p3"/>
            <p:cNvSpPr/>
            <p:nvPr/>
          </p:nvSpPr>
          <p:spPr>
            <a:xfrm>
              <a:off x="4793246" y="-1"/>
              <a:ext cx="1938143" cy="1277000"/>
            </a:xfrm>
            <a:custGeom>
              <a:rect b="b" l="l" r="r" t="t"/>
              <a:pathLst>
                <a:path extrusionOk="0" h="25689" w="38989">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6" name="Google Shape;216;p3"/>
            <p:cNvSpPr/>
            <p:nvPr/>
          </p:nvSpPr>
          <p:spPr>
            <a:xfrm>
              <a:off x="6045142" y="860231"/>
              <a:ext cx="107175" cy="100464"/>
            </a:xfrm>
            <a:custGeom>
              <a:rect b="b" l="l" r="r" t="t"/>
              <a:pathLst>
                <a:path extrusionOk="0" h="2021" w="2156">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7" name="Google Shape;217;p3"/>
            <p:cNvSpPr/>
            <p:nvPr/>
          </p:nvSpPr>
          <p:spPr>
            <a:xfrm>
              <a:off x="6071936" y="890355"/>
              <a:ext cx="51947" cy="40215"/>
            </a:xfrm>
            <a:custGeom>
              <a:rect b="b" l="l" r="r" t="t"/>
              <a:pathLst>
                <a:path extrusionOk="0" h="809" w="1045">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8" name="Google Shape;218;p3"/>
            <p:cNvSpPr/>
            <p:nvPr/>
          </p:nvSpPr>
          <p:spPr>
            <a:xfrm>
              <a:off x="4974041" y="-1"/>
              <a:ext cx="1611747" cy="1119668"/>
            </a:xfrm>
            <a:custGeom>
              <a:rect b="b" l="l" r="r" t="t"/>
              <a:pathLst>
                <a:path extrusionOk="0" h="22524" w="32423">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19" name="Google Shape;219;p3"/>
          <p:cNvGrpSpPr/>
          <p:nvPr/>
        </p:nvGrpSpPr>
        <p:grpSpPr>
          <a:xfrm>
            <a:off x="7378198" y="3737197"/>
            <a:ext cx="1034366" cy="1228533"/>
            <a:chOff x="5482823" y="3737197"/>
            <a:chExt cx="1034366" cy="1228533"/>
          </a:xfrm>
        </p:grpSpPr>
        <p:sp>
          <p:nvSpPr>
            <p:cNvPr id="220" name="Google Shape;220;p3"/>
            <p:cNvSpPr/>
            <p:nvPr/>
          </p:nvSpPr>
          <p:spPr>
            <a:xfrm>
              <a:off x="5996626" y="3790784"/>
              <a:ext cx="222651" cy="138939"/>
            </a:xfrm>
            <a:custGeom>
              <a:rect b="b" l="l" r="r" t="t"/>
              <a:pathLst>
                <a:path extrusionOk="0" h="2795" w="4479">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1" name="Google Shape;221;p3"/>
            <p:cNvSpPr/>
            <p:nvPr/>
          </p:nvSpPr>
          <p:spPr>
            <a:xfrm>
              <a:off x="5482823" y="3737197"/>
              <a:ext cx="1034366" cy="1228533"/>
            </a:xfrm>
            <a:custGeom>
              <a:rect b="b" l="l" r="r" t="t"/>
              <a:pathLst>
                <a:path extrusionOk="0" h="24714" w="20808">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2" name="Google Shape;222;p3"/>
            <p:cNvSpPr/>
            <p:nvPr/>
          </p:nvSpPr>
          <p:spPr>
            <a:xfrm>
              <a:off x="6189103" y="4557312"/>
              <a:ext cx="148981" cy="220961"/>
            </a:xfrm>
            <a:custGeom>
              <a:rect b="b" l="l" r="r" t="t"/>
              <a:pathLst>
                <a:path extrusionOk="0" h="4445" w="2997">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3" name="Google Shape;223;p3"/>
            <p:cNvSpPr/>
            <p:nvPr/>
          </p:nvSpPr>
          <p:spPr>
            <a:xfrm>
              <a:off x="5571506" y="3882797"/>
              <a:ext cx="659453" cy="175824"/>
            </a:xfrm>
            <a:custGeom>
              <a:rect b="b" l="l" r="r" t="t"/>
              <a:pathLst>
                <a:path extrusionOk="0" h="3537" w="13266">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4" name="Google Shape;224;p3"/>
            <p:cNvSpPr/>
            <p:nvPr/>
          </p:nvSpPr>
          <p:spPr>
            <a:xfrm>
              <a:off x="6379890" y="4691181"/>
              <a:ext cx="31814" cy="16802"/>
            </a:xfrm>
            <a:custGeom>
              <a:rect b="b" l="l" r="r" t="t"/>
              <a:pathLst>
                <a:path extrusionOk="0" h="338" w="64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5" name="Google Shape;225;p3"/>
            <p:cNvSpPr/>
            <p:nvPr/>
          </p:nvSpPr>
          <p:spPr>
            <a:xfrm>
              <a:off x="6378199" y="4674429"/>
              <a:ext cx="23463" cy="15112"/>
            </a:xfrm>
            <a:custGeom>
              <a:rect b="b" l="l" r="r" t="t"/>
              <a:pathLst>
                <a:path extrusionOk="0" h="304" w="472">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6" name="Google Shape;226;p3"/>
            <p:cNvSpPr/>
            <p:nvPr/>
          </p:nvSpPr>
          <p:spPr>
            <a:xfrm>
              <a:off x="6327992" y="4632623"/>
              <a:ext cx="120547" cy="108815"/>
            </a:xfrm>
            <a:custGeom>
              <a:rect b="b" l="l" r="r" t="t"/>
              <a:pathLst>
                <a:path extrusionOk="0" h="2189" w="2425">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7" name="Google Shape;227;p3"/>
            <p:cNvSpPr/>
            <p:nvPr/>
          </p:nvSpPr>
          <p:spPr>
            <a:xfrm>
              <a:off x="6229268" y="3896219"/>
              <a:ext cx="71980" cy="234333"/>
            </a:xfrm>
            <a:custGeom>
              <a:rect b="b" l="l" r="r" t="t"/>
              <a:pathLst>
                <a:path extrusionOk="0" h="4714" w="1448">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8" name="Google Shape;228;p3"/>
            <p:cNvSpPr/>
            <p:nvPr/>
          </p:nvSpPr>
          <p:spPr>
            <a:xfrm>
              <a:off x="5559774" y="3927984"/>
              <a:ext cx="333107" cy="88782"/>
            </a:xfrm>
            <a:custGeom>
              <a:rect b="b" l="l" r="r" t="t"/>
              <a:pathLst>
                <a:path extrusionOk="0" h="1786" w="6701">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9" name="Google Shape;229;p3"/>
            <p:cNvSpPr/>
            <p:nvPr/>
          </p:nvSpPr>
          <p:spPr>
            <a:xfrm>
              <a:off x="5650197" y="3956468"/>
              <a:ext cx="562369" cy="262817"/>
            </a:xfrm>
            <a:custGeom>
              <a:rect b="b" l="l" r="r" t="t"/>
              <a:pathLst>
                <a:path extrusionOk="0" h="5287" w="11313">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0" name="Google Shape;230;p3"/>
            <p:cNvSpPr/>
            <p:nvPr/>
          </p:nvSpPr>
          <p:spPr>
            <a:xfrm>
              <a:off x="5568175" y="4056882"/>
              <a:ext cx="61939" cy="241044"/>
            </a:xfrm>
            <a:custGeom>
              <a:rect b="b" l="l" r="r" t="t"/>
              <a:pathLst>
                <a:path extrusionOk="0" h="4849" w="1246">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1" name="Google Shape;231;p3"/>
            <p:cNvSpPr/>
            <p:nvPr/>
          </p:nvSpPr>
          <p:spPr>
            <a:xfrm>
              <a:off x="5625093" y="4127172"/>
              <a:ext cx="664474" cy="175775"/>
            </a:xfrm>
            <a:custGeom>
              <a:rect b="b" l="l" r="r" t="t"/>
              <a:pathLst>
                <a:path extrusionOk="0" h="3536" w="13367">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2" name="Google Shape;232;p3"/>
            <p:cNvSpPr/>
            <p:nvPr/>
          </p:nvSpPr>
          <p:spPr>
            <a:xfrm>
              <a:off x="5804148" y="4471960"/>
              <a:ext cx="30174" cy="48567"/>
            </a:xfrm>
            <a:custGeom>
              <a:rect b="b" l="l" r="r" t="t"/>
              <a:pathLst>
                <a:path extrusionOk="0" h="977" w="607">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3" name="Google Shape;233;p3"/>
            <p:cNvSpPr/>
            <p:nvPr/>
          </p:nvSpPr>
          <p:spPr>
            <a:xfrm>
              <a:off x="6302889" y="4356434"/>
              <a:ext cx="15112" cy="11781"/>
            </a:xfrm>
            <a:custGeom>
              <a:rect b="b" l="l" r="r" t="t"/>
              <a:pathLst>
                <a:path extrusionOk="0" h="237" w="304">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4" name="Google Shape;234;p3"/>
            <p:cNvSpPr/>
            <p:nvPr/>
          </p:nvSpPr>
          <p:spPr>
            <a:xfrm>
              <a:off x="6329683" y="4455208"/>
              <a:ext cx="30174" cy="55278"/>
            </a:xfrm>
            <a:custGeom>
              <a:rect b="b" l="l" r="r" t="t"/>
              <a:pathLst>
                <a:path extrusionOk="0" h="1112" w="607">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5" name="Google Shape;235;p3"/>
            <p:cNvSpPr/>
            <p:nvPr/>
          </p:nvSpPr>
          <p:spPr>
            <a:xfrm>
              <a:off x="6287827" y="4418373"/>
              <a:ext cx="117216" cy="113886"/>
            </a:xfrm>
            <a:custGeom>
              <a:rect b="b" l="l" r="r" t="t"/>
              <a:pathLst>
                <a:path extrusionOk="0" h="2291" w="2358">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6" name="Google Shape;236;p3"/>
            <p:cNvSpPr/>
            <p:nvPr/>
          </p:nvSpPr>
          <p:spPr>
            <a:xfrm>
              <a:off x="6130495" y="4349773"/>
              <a:ext cx="125567" cy="108815"/>
            </a:xfrm>
            <a:custGeom>
              <a:rect b="b" l="l" r="r" t="t"/>
              <a:pathLst>
                <a:path extrusionOk="0" h="2189" w="2526">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7" name="Google Shape;237;p3"/>
            <p:cNvSpPr/>
            <p:nvPr/>
          </p:nvSpPr>
          <p:spPr>
            <a:xfrm>
              <a:off x="6013328" y="4376517"/>
              <a:ext cx="125617" cy="115576"/>
            </a:xfrm>
            <a:custGeom>
              <a:rect b="b" l="l" r="r" t="t"/>
              <a:pathLst>
                <a:path extrusionOk="0" h="2325" w="2527">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8" name="Google Shape;238;p3"/>
            <p:cNvSpPr/>
            <p:nvPr/>
          </p:nvSpPr>
          <p:spPr>
            <a:xfrm>
              <a:off x="6311240" y="4351414"/>
              <a:ext cx="25153" cy="61988"/>
            </a:xfrm>
            <a:custGeom>
              <a:rect b="b" l="l" r="r" t="t"/>
              <a:pathLst>
                <a:path extrusionOk="0" h="1247" w="506">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9" name="Google Shape;239;p3"/>
            <p:cNvSpPr/>
            <p:nvPr/>
          </p:nvSpPr>
          <p:spPr>
            <a:xfrm>
              <a:off x="6080287" y="4512126"/>
              <a:ext cx="31864" cy="55278"/>
            </a:xfrm>
            <a:custGeom>
              <a:rect b="b" l="l" r="r" t="t"/>
              <a:pathLst>
                <a:path extrusionOk="0" h="1112" w="641">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0" name="Google Shape;240;p3"/>
            <p:cNvSpPr/>
            <p:nvPr/>
          </p:nvSpPr>
          <p:spPr>
            <a:xfrm>
              <a:off x="6035101" y="4478621"/>
              <a:ext cx="125567" cy="110505"/>
            </a:xfrm>
            <a:custGeom>
              <a:rect b="b" l="l" r="r" t="t"/>
              <a:pathLst>
                <a:path extrusionOk="0" h="2223" w="2526">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1" name="Google Shape;241;p3"/>
            <p:cNvSpPr/>
            <p:nvPr/>
          </p:nvSpPr>
          <p:spPr>
            <a:xfrm>
              <a:off x="6341364" y="4378207"/>
              <a:ext cx="11781" cy="13422"/>
            </a:xfrm>
            <a:custGeom>
              <a:rect b="b" l="l" r="r" t="t"/>
              <a:pathLst>
                <a:path extrusionOk="0" h="270" w="237">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2" name="Google Shape;242;p3"/>
            <p:cNvSpPr/>
            <p:nvPr/>
          </p:nvSpPr>
          <p:spPr>
            <a:xfrm>
              <a:off x="6205805" y="4490353"/>
              <a:ext cx="28534" cy="16802"/>
            </a:xfrm>
            <a:custGeom>
              <a:rect b="b" l="l" r="r" t="t"/>
              <a:pathLst>
                <a:path extrusionOk="0" h="338" w="574">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3" name="Google Shape;243;p3"/>
            <p:cNvSpPr/>
            <p:nvPr/>
          </p:nvSpPr>
          <p:spPr>
            <a:xfrm>
              <a:off x="6304579" y="4530519"/>
              <a:ext cx="120547" cy="108815"/>
            </a:xfrm>
            <a:custGeom>
              <a:rect b="b" l="l" r="r" t="t"/>
              <a:pathLst>
                <a:path extrusionOk="0" h="2189" w="2425">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4" name="Google Shape;244;p3"/>
            <p:cNvSpPr/>
            <p:nvPr/>
          </p:nvSpPr>
          <p:spPr>
            <a:xfrm>
              <a:off x="5787396" y="4540560"/>
              <a:ext cx="128948" cy="107175"/>
            </a:xfrm>
            <a:custGeom>
              <a:rect b="b" l="l" r="r" t="t"/>
              <a:pathLst>
                <a:path extrusionOk="0" h="2156" w="2594">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5" name="Google Shape;245;p3"/>
            <p:cNvSpPr/>
            <p:nvPr/>
          </p:nvSpPr>
          <p:spPr>
            <a:xfrm>
              <a:off x="5772334" y="4428414"/>
              <a:ext cx="115526" cy="115526"/>
            </a:xfrm>
            <a:custGeom>
              <a:rect b="b" l="l" r="r" t="t"/>
              <a:pathLst>
                <a:path extrusionOk="0" h="2324" w="2324">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6" name="Google Shape;246;p3"/>
            <p:cNvSpPr/>
            <p:nvPr/>
          </p:nvSpPr>
          <p:spPr>
            <a:xfrm>
              <a:off x="5867727" y="4679450"/>
              <a:ext cx="23513" cy="48616"/>
            </a:xfrm>
            <a:custGeom>
              <a:rect b="b" l="l" r="r" t="t"/>
              <a:pathLst>
                <a:path extrusionOk="0" h="978" w="473">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7" name="Google Shape;247;p3"/>
            <p:cNvSpPr/>
            <p:nvPr/>
          </p:nvSpPr>
          <p:spPr>
            <a:xfrm>
              <a:off x="5819211" y="4644305"/>
              <a:ext cx="123877" cy="115526"/>
            </a:xfrm>
            <a:custGeom>
              <a:rect b="b" l="l" r="r" t="t"/>
              <a:pathLst>
                <a:path extrusionOk="0" h="2324" w="2492">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8" name="Google Shape;248;p3"/>
            <p:cNvSpPr/>
            <p:nvPr/>
          </p:nvSpPr>
          <p:spPr>
            <a:xfrm>
              <a:off x="6252682" y="4322979"/>
              <a:ext cx="128898" cy="115526"/>
            </a:xfrm>
            <a:custGeom>
              <a:rect b="b" l="l" r="r" t="t"/>
              <a:pathLst>
                <a:path extrusionOk="0" h="2324" w="2593">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9" name="Google Shape;249;p3"/>
            <p:cNvSpPr/>
            <p:nvPr/>
          </p:nvSpPr>
          <p:spPr>
            <a:xfrm>
              <a:off x="6063585" y="4589077"/>
              <a:ext cx="112146" cy="112195"/>
            </a:xfrm>
            <a:custGeom>
              <a:rect b="b" l="l" r="r" t="t"/>
              <a:pathLst>
                <a:path extrusionOk="0" h="2257" w="2256">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0" name="Google Shape;250;p3"/>
            <p:cNvSpPr/>
            <p:nvPr/>
          </p:nvSpPr>
          <p:spPr>
            <a:xfrm>
              <a:off x="5837603" y="4572375"/>
              <a:ext cx="33554" cy="46877"/>
            </a:xfrm>
            <a:custGeom>
              <a:rect b="b" l="l" r="r" t="t"/>
              <a:pathLst>
                <a:path extrusionOk="0" h="943" w="675">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1" name="Google Shape;251;p3"/>
            <p:cNvSpPr/>
            <p:nvPr/>
          </p:nvSpPr>
          <p:spPr>
            <a:xfrm>
              <a:off x="5916294" y="4512126"/>
              <a:ext cx="118857" cy="107125"/>
            </a:xfrm>
            <a:custGeom>
              <a:rect b="b" l="l" r="r" t="t"/>
              <a:pathLst>
                <a:path extrusionOk="0" h="2155" w="2391">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2" name="Google Shape;252;p3"/>
            <p:cNvSpPr/>
            <p:nvPr/>
          </p:nvSpPr>
          <p:spPr>
            <a:xfrm>
              <a:off x="5932997" y="4433435"/>
              <a:ext cx="30174" cy="58658"/>
            </a:xfrm>
            <a:custGeom>
              <a:rect b="b" l="l" r="r" t="t"/>
              <a:pathLst>
                <a:path extrusionOk="0" h="1180" w="607">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3" name="Google Shape;253;p3"/>
            <p:cNvSpPr/>
            <p:nvPr/>
          </p:nvSpPr>
          <p:spPr>
            <a:xfrm>
              <a:off x="6244330" y="4645995"/>
              <a:ext cx="55278" cy="45236"/>
            </a:xfrm>
            <a:custGeom>
              <a:rect b="b" l="l" r="r" t="t"/>
              <a:pathLst>
                <a:path extrusionOk="0" h="910" w="1112">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4" name="Google Shape;254;p3"/>
            <p:cNvSpPr/>
            <p:nvPr/>
          </p:nvSpPr>
          <p:spPr>
            <a:xfrm>
              <a:off x="5896211" y="4405001"/>
              <a:ext cx="110505" cy="110505"/>
            </a:xfrm>
            <a:custGeom>
              <a:rect b="b" l="l" r="r" t="t"/>
              <a:pathLst>
                <a:path extrusionOk="0" h="2223" w="2223">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5" name="Google Shape;255;p3"/>
            <p:cNvSpPr/>
            <p:nvPr/>
          </p:nvSpPr>
          <p:spPr>
            <a:xfrm>
              <a:off x="6105391" y="4620892"/>
              <a:ext cx="30174" cy="48567"/>
            </a:xfrm>
            <a:custGeom>
              <a:rect b="b" l="l" r="r" t="t"/>
              <a:pathLst>
                <a:path extrusionOk="0" h="977" w="607">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6" name="Google Shape;256;p3"/>
            <p:cNvSpPr/>
            <p:nvPr/>
          </p:nvSpPr>
          <p:spPr>
            <a:xfrm>
              <a:off x="5961481" y="4545581"/>
              <a:ext cx="28484" cy="43546"/>
            </a:xfrm>
            <a:custGeom>
              <a:rect b="b" l="l" r="r" t="t"/>
              <a:pathLst>
                <a:path extrusionOk="0" h="876" w="573">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7" name="Google Shape;257;p3"/>
            <p:cNvSpPr/>
            <p:nvPr/>
          </p:nvSpPr>
          <p:spPr>
            <a:xfrm>
              <a:off x="5712085" y="4771513"/>
              <a:ext cx="132278" cy="118906"/>
            </a:xfrm>
            <a:custGeom>
              <a:rect b="b" l="l" r="r" t="t"/>
              <a:pathLst>
                <a:path extrusionOk="0" h="2392" w="2661">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8" name="Google Shape;258;p3"/>
            <p:cNvSpPr/>
            <p:nvPr/>
          </p:nvSpPr>
          <p:spPr>
            <a:xfrm>
              <a:off x="5979873" y="4640974"/>
              <a:ext cx="48567" cy="43546"/>
            </a:xfrm>
            <a:custGeom>
              <a:rect b="b" l="l" r="r" t="t"/>
              <a:pathLst>
                <a:path extrusionOk="0" h="876" w="977">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9" name="Google Shape;259;p3"/>
            <p:cNvSpPr/>
            <p:nvPr/>
          </p:nvSpPr>
          <p:spPr>
            <a:xfrm>
              <a:off x="5829252" y="4748099"/>
              <a:ext cx="132278" cy="105485"/>
            </a:xfrm>
            <a:custGeom>
              <a:rect b="b" l="l" r="r" t="t"/>
              <a:pathLst>
                <a:path extrusionOk="0" h="2122" w="2661">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0" name="Google Shape;260;p3"/>
            <p:cNvSpPr/>
            <p:nvPr/>
          </p:nvSpPr>
          <p:spPr>
            <a:xfrm>
              <a:off x="5676941" y="4572375"/>
              <a:ext cx="115526" cy="97084"/>
            </a:xfrm>
            <a:custGeom>
              <a:rect b="b" l="l" r="r" t="t"/>
              <a:pathLst>
                <a:path extrusionOk="0" h="1953" w="2324">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1" name="Google Shape;261;p3"/>
            <p:cNvSpPr/>
            <p:nvPr/>
          </p:nvSpPr>
          <p:spPr>
            <a:xfrm>
              <a:off x="5760652" y="4811678"/>
              <a:ext cx="38525" cy="48616"/>
            </a:xfrm>
            <a:custGeom>
              <a:rect b="b" l="l" r="r" t="t"/>
              <a:pathLst>
                <a:path extrusionOk="0" h="978" w="775">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2" name="Google Shape;262;p3"/>
            <p:cNvSpPr/>
            <p:nvPr/>
          </p:nvSpPr>
          <p:spPr>
            <a:xfrm>
              <a:off x="5690362" y="4667768"/>
              <a:ext cx="123877" cy="113836"/>
            </a:xfrm>
            <a:custGeom>
              <a:rect b="b" l="l" r="r" t="t"/>
              <a:pathLst>
                <a:path extrusionOk="0" h="2290" w="2492">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3" name="Google Shape;263;p3"/>
            <p:cNvSpPr/>
            <p:nvPr/>
          </p:nvSpPr>
          <p:spPr>
            <a:xfrm>
              <a:off x="5891191" y="4783244"/>
              <a:ext cx="28484" cy="46926"/>
            </a:xfrm>
            <a:custGeom>
              <a:rect b="b" l="l" r="r" t="t"/>
              <a:pathLst>
                <a:path extrusionOk="0" h="944" w="573">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4" name="Google Shape;264;p3"/>
            <p:cNvSpPr/>
            <p:nvPr/>
          </p:nvSpPr>
          <p:spPr>
            <a:xfrm>
              <a:off x="6142226" y="4756451"/>
              <a:ext cx="11781" cy="10091"/>
            </a:xfrm>
            <a:custGeom>
              <a:rect b="b" l="l" r="r" t="t"/>
              <a:pathLst>
                <a:path extrusionOk="0" h="203" w="237">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5" name="Google Shape;265;p3"/>
            <p:cNvSpPr/>
            <p:nvPr/>
          </p:nvSpPr>
          <p:spPr>
            <a:xfrm>
              <a:off x="6083668" y="4687851"/>
              <a:ext cx="117166" cy="107125"/>
            </a:xfrm>
            <a:custGeom>
              <a:rect b="b" l="l" r="r" t="t"/>
              <a:pathLst>
                <a:path extrusionOk="0" h="2155" w="2357">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6" name="Google Shape;266;p3"/>
            <p:cNvSpPr/>
            <p:nvPr/>
          </p:nvSpPr>
          <p:spPr>
            <a:xfrm>
              <a:off x="5966501" y="4714595"/>
              <a:ext cx="127258" cy="110555"/>
            </a:xfrm>
            <a:custGeom>
              <a:rect b="b" l="l" r="r" t="t"/>
              <a:pathLst>
                <a:path extrusionOk="0" h="2224" w="256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7" name="Google Shape;267;p3"/>
            <p:cNvSpPr/>
            <p:nvPr/>
          </p:nvSpPr>
          <p:spPr>
            <a:xfrm>
              <a:off x="5948059" y="4619201"/>
              <a:ext cx="112195" cy="110505"/>
            </a:xfrm>
            <a:custGeom>
              <a:rect b="b" l="l" r="r" t="t"/>
              <a:pathLst>
                <a:path extrusionOk="0" h="2223" w="2257">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8" name="Google Shape;268;p3"/>
            <p:cNvSpPr/>
            <p:nvPr/>
          </p:nvSpPr>
          <p:spPr>
            <a:xfrm>
              <a:off x="6003287" y="4741389"/>
              <a:ext cx="51947" cy="58608"/>
            </a:xfrm>
            <a:custGeom>
              <a:rect b="b" l="l" r="r" t="t"/>
              <a:pathLst>
                <a:path extrusionOk="0" h="1179" w="1045">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9" name="Google Shape;269;p3"/>
            <p:cNvSpPr/>
            <p:nvPr/>
          </p:nvSpPr>
          <p:spPr>
            <a:xfrm>
              <a:off x="6235929" y="4237627"/>
              <a:ext cx="125567" cy="83712"/>
            </a:xfrm>
            <a:custGeom>
              <a:rect b="b" l="l" r="r" t="t"/>
              <a:pathLst>
                <a:path extrusionOk="0" h="1684" w="2526">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0" name="Google Shape;270;p3"/>
            <p:cNvSpPr/>
            <p:nvPr/>
          </p:nvSpPr>
          <p:spPr>
            <a:xfrm>
              <a:off x="6162309" y="4450187"/>
              <a:ext cx="122237" cy="115526"/>
            </a:xfrm>
            <a:custGeom>
              <a:rect b="b" l="l" r="r" t="t"/>
              <a:pathLst>
                <a:path extrusionOk="0" h="2324" w="2459">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1" name="Google Shape;271;p3"/>
            <p:cNvSpPr/>
            <p:nvPr/>
          </p:nvSpPr>
          <p:spPr>
            <a:xfrm>
              <a:off x="6113792" y="4267752"/>
              <a:ext cx="120547" cy="78691"/>
            </a:xfrm>
            <a:custGeom>
              <a:rect b="b" l="l" r="r" t="t"/>
              <a:pathLst>
                <a:path extrusionOk="0" h="1583" w="2425">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2" name="Google Shape;272;p3"/>
            <p:cNvSpPr/>
            <p:nvPr/>
          </p:nvSpPr>
          <p:spPr>
            <a:xfrm>
              <a:off x="5658548" y="4369856"/>
              <a:ext cx="174084" cy="87092"/>
            </a:xfrm>
            <a:custGeom>
              <a:rect b="b" l="l" r="r" t="t"/>
              <a:pathLst>
                <a:path extrusionOk="0" h="1752" w="3502">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3" name="Google Shape;273;p3"/>
            <p:cNvSpPr/>
            <p:nvPr/>
          </p:nvSpPr>
          <p:spPr>
            <a:xfrm>
              <a:off x="5986584" y="4289525"/>
              <a:ext cx="135609" cy="100464"/>
            </a:xfrm>
            <a:custGeom>
              <a:rect b="b" l="l" r="r" t="t"/>
              <a:pathLst>
                <a:path extrusionOk="0" h="2021" w="2728">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4" name="Google Shape;274;p3"/>
            <p:cNvSpPr/>
            <p:nvPr/>
          </p:nvSpPr>
          <p:spPr>
            <a:xfrm>
              <a:off x="5645176" y="4466940"/>
              <a:ext cx="120547" cy="103794"/>
            </a:xfrm>
            <a:custGeom>
              <a:rect b="b" l="l" r="r" t="t"/>
              <a:pathLst>
                <a:path extrusionOk="0" h="2088" w="2425">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5" name="Google Shape;275;p3"/>
            <p:cNvSpPr/>
            <p:nvPr/>
          </p:nvSpPr>
          <p:spPr>
            <a:xfrm>
              <a:off x="5866087" y="4324670"/>
              <a:ext cx="122187" cy="93753"/>
            </a:xfrm>
            <a:custGeom>
              <a:rect b="b" l="l" r="r" t="t"/>
              <a:pathLst>
                <a:path extrusionOk="0" h="1886" w="2458">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76" name="Google Shape;276;p3"/>
          <p:cNvGrpSpPr/>
          <p:nvPr/>
        </p:nvGrpSpPr>
        <p:grpSpPr>
          <a:xfrm>
            <a:off x="8181406" y="1685317"/>
            <a:ext cx="962386" cy="1290422"/>
            <a:chOff x="5892831" y="1685317"/>
            <a:chExt cx="962386" cy="1290422"/>
          </a:xfrm>
        </p:grpSpPr>
        <p:sp>
          <p:nvSpPr>
            <p:cNvPr id="277" name="Google Shape;277;p3"/>
            <p:cNvSpPr/>
            <p:nvPr/>
          </p:nvSpPr>
          <p:spPr>
            <a:xfrm>
              <a:off x="6453510" y="2518805"/>
              <a:ext cx="227672" cy="334797"/>
            </a:xfrm>
            <a:custGeom>
              <a:rect b="b" l="l" r="r" t="t"/>
              <a:pathLst>
                <a:path extrusionOk="0" h="6735" w="458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8" name="Google Shape;278;p3"/>
            <p:cNvSpPr/>
            <p:nvPr/>
          </p:nvSpPr>
          <p:spPr>
            <a:xfrm>
              <a:off x="6123833" y="2363163"/>
              <a:ext cx="138939" cy="435161"/>
            </a:xfrm>
            <a:custGeom>
              <a:rect b="b" l="l" r="r" t="t"/>
              <a:pathLst>
                <a:path extrusionOk="0" h="8754" w="2795">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9" name="Google Shape;279;p3"/>
            <p:cNvSpPr/>
            <p:nvPr/>
          </p:nvSpPr>
          <p:spPr>
            <a:xfrm>
              <a:off x="6354786" y="2451845"/>
              <a:ext cx="313024" cy="395045"/>
            </a:xfrm>
            <a:custGeom>
              <a:rect b="b" l="l" r="r" t="t"/>
              <a:pathLst>
                <a:path extrusionOk="0" h="7947" w="6297">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0" name="Google Shape;280;p3"/>
            <p:cNvSpPr/>
            <p:nvPr/>
          </p:nvSpPr>
          <p:spPr>
            <a:xfrm>
              <a:off x="5892831" y="1685317"/>
              <a:ext cx="962386" cy="1166594"/>
            </a:xfrm>
            <a:custGeom>
              <a:rect b="b" l="l" r="r" t="t"/>
              <a:pathLst>
                <a:path extrusionOk="0" h="23468" w="1936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1" name="Google Shape;281;p3"/>
            <p:cNvSpPr/>
            <p:nvPr/>
          </p:nvSpPr>
          <p:spPr>
            <a:xfrm>
              <a:off x="5968142" y="2078623"/>
              <a:ext cx="50" cy="50"/>
            </a:xfrm>
            <a:custGeom>
              <a:rect b="b" l="l" r="r" t="t"/>
              <a:pathLst>
                <a:path extrusionOk="0" h="1" w="1">
                  <a:moveTo>
                    <a:pt x="1" y="1"/>
                  </a:moveTo>
                  <a:lnTo>
                    <a:pt x="1" y="1"/>
                  </a:lnTo>
                  <a:lnTo>
                    <a:pt x="1" y="1"/>
                  </a:lnTo>
                  <a:lnTo>
                    <a:pt x="1" y="1"/>
                  </a:lnTo>
                  <a:lnTo>
                    <a:pt x="1" y="1"/>
                  </a:lnTo>
                  <a:lnTo>
                    <a:pt x="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2" name="Google Shape;282;p3"/>
            <p:cNvSpPr/>
            <p:nvPr/>
          </p:nvSpPr>
          <p:spPr>
            <a:xfrm>
              <a:off x="6460221" y="2456866"/>
              <a:ext cx="394996" cy="518873"/>
            </a:xfrm>
            <a:custGeom>
              <a:rect b="b" l="l" r="r" t="t"/>
              <a:pathLst>
                <a:path extrusionOk="0" h="10438" w="7946">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83" name="Google Shape;283;p3"/>
          <p:cNvGrpSpPr/>
          <p:nvPr/>
        </p:nvGrpSpPr>
        <p:grpSpPr>
          <a:xfrm>
            <a:off x="155601" y="102054"/>
            <a:ext cx="1395857" cy="1191698"/>
            <a:chOff x="155601" y="102054"/>
            <a:chExt cx="1395857" cy="1191698"/>
          </a:xfrm>
        </p:grpSpPr>
        <p:sp>
          <p:nvSpPr>
            <p:cNvPr id="284" name="Google Shape;284;p3"/>
            <p:cNvSpPr/>
            <p:nvPr/>
          </p:nvSpPr>
          <p:spPr>
            <a:xfrm>
              <a:off x="155601" y="768168"/>
              <a:ext cx="1151532" cy="525584"/>
            </a:xfrm>
            <a:custGeom>
              <a:rect b="b" l="l" r="r" t="t"/>
              <a:pathLst>
                <a:path extrusionOk="0" h="10573" w="23165">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5" name="Google Shape;285;p3"/>
            <p:cNvSpPr/>
            <p:nvPr/>
          </p:nvSpPr>
          <p:spPr>
            <a:xfrm>
              <a:off x="528824" y="133868"/>
              <a:ext cx="425170" cy="400066"/>
            </a:xfrm>
            <a:custGeom>
              <a:rect b="b" l="l" r="r" t="t"/>
              <a:pathLst>
                <a:path extrusionOk="0" h="8048" w="8553">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6" name="Google Shape;286;p3"/>
            <p:cNvSpPr/>
            <p:nvPr/>
          </p:nvSpPr>
          <p:spPr>
            <a:xfrm>
              <a:off x="498700" y="102054"/>
              <a:ext cx="1052758" cy="994200"/>
            </a:xfrm>
            <a:custGeom>
              <a:rect b="b" l="l" r="r" t="t"/>
              <a:pathLst>
                <a:path extrusionOk="0" h="20000" w="21178">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87" name="Google Shape;287;p3"/>
          <p:cNvGrpSpPr/>
          <p:nvPr/>
        </p:nvGrpSpPr>
        <p:grpSpPr>
          <a:xfrm>
            <a:off x="-41" y="2235955"/>
            <a:ext cx="855310" cy="1044407"/>
            <a:chOff x="-41" y="2235955"/>
            <a:chExt cx="855310" cy="1044407"/>
          </a:xfrm>
        </p:grpSpPr>
        <p:sp>
          <p:nvSpPr>
            <p:cNvPr id="288" name="Google Shape;288;p3"/>
            <p:cNvSpPr/>
            <p:nvPr/>
          </p:nvSpPr>
          <p:spPr>
            <a:xfrm>
              <a:off x="23422" y="2476949"/>
              <a:ext cx="569080" cy="579122"/>
            </a:xfrm>
            <a:custGeom>
              <a:rect b="b" l="l" r="r" t="t"/>
              <a:pathLst>
                <a:path extrusionOk="0" h="11650" w="11448">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9" name="Google Shape;289;p3"/>
            <p:cNvSpPr/>
            <p:nvPr/>
          </p:nvSpPr>
          <p:spPr>
            <a:xfrm>
              <a:off x="-41" y="2235955"/>
              <a:ext cx="855310" cy="1044407"/>
            </a:xfrm>
            <a:custGeom>
              <a:rect b="b" l="l" r="r" t="t"/>
              <a:pathLst>
                <a:path extrusionOk="0" h="21010" w="17206">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0" name="Google Shape;290;p3"/>
            <p:cNvSpPr/>
            <p:nvPr/>
          </p:nvSpPr>
          <p:spPr>
            <a:xfrm>
              <a:off x="-41" y="2426742"/>
              <a:ext cx="805103" cy="684556"/>
            </a:xfrm>
            <a:custGeom>
              <a:rect b="b" l="l" r="r" t="t"/>
              <a:pathLst>
                <a:path extrusionOk="0" h="13771" w="16196">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91" name="Google Shape;291;p3"/>
          <p:cNvGrpSpPr/>
          <p:nvPr/>
        </p:nvGrpSpPr>
        <p:grpSpPr>
          <a:xfrm>
            <a:off x="4899221" y="56867"/>
            <a:ext cx="1032676" cy="866992"/>
            <a:chOff x="3554771" y="56867"/>
            <a:chExt cx="1032676" cy="866992"/>
          </a:xfrm>
        </p:grpSpPr>
        <p:sp>
          <p:nvSpPr>
            <p:cNvPr id="292" name="Google Shape;292;p3"/>
            <p:cNvSpPr/>
            <p:nvPr/>
          </p:nvSpPr>
          <p:spPr>
            <a:xfrm>
              <a:off x="4348093" y="788251"/>
              <a:ext cx="13422" cy="28534"/>
            </a:xfrm>
            <a:custGeom>
              <a:rect b="b" l="l" r="r" t="t"/>
              <a:pathLst>
                <a:path extrusionOk="0" h="574" w="27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3" name="Google Shape;293;p3"/>
            <p:cNvSpPr/>
            <p:nvPr/>
          </p:nvSpPr>
          <p:spPr>
            <a:xfrm>
              <a:off x="4331341" y="830106"/>
              <a:ext cx="16802" cy="33505"/>
            </a:xfrm>
            <a:custGeom>
              <a:rect b="b" l="l" r="r" t="t"/>
              <a:pathLst>
                <a:path extrusionOk="0" h="674" w="338">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4" name="Google Shape;294;p3"/>
            <p:cNvSpPr/>
            <p:nvPr/>
          </p:nvSpPr>
          <p:spPr>
            <a:xfrm>
              <a:off x="4363155" y="741374"/>
              <a:ext cx="15112" cy="26843"/>
            </a:xfrm>
            <a:custGeom>
              <a:rect b="b" l="l" r="r" t="t"/>
              <a:pathLst>
                <a:path extrusionOk="0" h="540" w="304">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5" name="Google Shape;295;p3"/>
            <p:cNvSpPr/>
            <p:nvPr/>
          </p:nvSpPr>
          <p:spPr>
            <a:xfrm>
              <a:off x="4376527" y="699568"/>
              <a:ext cx="16802" cy="26794"/>
            </a:xfrm>
            <a:custGeom>
              <a:rect b="b" l="l" r="r" t="t"/>
              <a:pathLst>
                <a:path extrusionOk="0" h="539" w="338">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6" name="Google Shape;296;p3"/>
            <p:cNvSpPr/>
            <p:nvPr/>
          </p:nvSpPr>
          <p:spPr>
            <a:xfrm>
              <a:off x="4394920" y="662733"/>
              <a:ext cx="15112" cy="23463"/>
            </a:xfrm>
            <a:custGeom>
              <a:rect b="b" l="l" r="r" t="t"/>
              <a:pathLst>
                <a:path extrusionOk="0" h="472" w="304">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7" name="Google Shape;297;p3"/>
            <p:cNvSpPr/>
            <p:nvPr/>
          </p:nvSpPr>
          <p:spPr>
            <a:xfrm>
              <a:off x="3626751" y="592443"/>
              <a:ext cx="11781" cy="28484"/>
            </a:xfrm>
            <a:custGeom>
              <a:rect b="b" l="l" r="r" t="t"/>
              <a:pathLst>
                <a:path extrusionOk="0" h="573" w="237">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8" name="Google Shape;298;p3"/>
            <p:cNvSpPr/>
            <p:nvPr/>
          </p:nvSpPr>
          <p:spPr>
            <a:xfrm>
              <a:off x="3645144" y="537215"/>
              <a:ext cx="16802" cy="33505"/>
            </a:xfrm>
            <a:custGeom>
              <a:rect b="b" l="l" r="r" t="t"/>
              <a:pathLst>
                <a:path extrusionOk="0" h="674" w="338">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9" name="Google Shape;299;p3"/>
            <p:cNvSpPr/>
            <p:nvPr/>
          </p:nvSpPr>
          <p:spPr>
            <a:xfrm>
              <a:off x="3554771" y="56867"/>
              <a:ext cx="1032676" cy="866992"/>
            </a:xfrm>
            <a:custGeom>
              <a:rect b="b" l="l" r="r" t="t"/>
              <a:pathLst>
                <a:path extrusionOk="0" h="17441" w="20774">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0" name="Google Shape;300;p3"/>
            <p:cNvSpPr/>
            <p:nvPr/>
          </p:nvSpPr>
          <p:spPr>
            <a:xfrm>
              <a:off x="3661896" y="492029"/>
              <a:ext cx="15112" cy="26843"/>
            </a:xfrm>
            <a:custGeom>
              <a:rect b="b" l="l" r="r" t="t"/>
              <a:pathLst>
                <a:path extrusionOk="0" h="540" w="304">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1" name="Google Shape;301;p3"/>
            <p:cNvSpPr/>
            <p:nvPr/>
          </p:nvSpPr>
          <p:spPr>
            <a:xfrm>
              <a:off x="3606668" y="635939"/>
              <a:ext cx="16802" cy="26843"/>
            </a:xfrm>
            <a:custGeom>
              <a:rect b="b" l="l" r="r" t="t"/>
              <a:pathLst>
                <a:path extrusionOk="0" h="540" w="338">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2" name="Google Shape;302;p3"/>
            <p:cNvSpPr/>
            <p:nvPr/>
          </p:nvSpPr>
          <p:spPr>
            <a:xfrm>
              <a:off x="3799145" y="306262"/>
              <a:ext cx="36835" cy="15112"/>
            </a:xfrm>
            <a:custGeom>
              <a:rect b="b" l="l" r="r" t="t"/>
              <a:pathLst>
                <a:path extrusionOk="0" h="304" w="741">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3" name="Google Shape;303;p3"/>
            <p:cNvSpPr/>
            <p:nvPr/>
          </p:nvSpPr>
          <p:spPr>
            <a:xfrm>
              <a:off x="3857704" y="322965"/>
              <a:ext cx="41906" cy="15112"/>
            </a:xfrm>
            <a:custGeom>
              <a:rect b="b" l="l" r="r" t="t"/>
              <a:pathLst>
                <a:path extrusionOk="0" h="304" w="843">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4" name="Google Shape;304;p3"/>
            <p:cNvSpPr/>
            <p:nvPr/>
          </p:nvSpPr>
          <p:spPr>
            <a:xfrm>
              <a:off x="3683669" y="399966"/>
              <a:ext cx="18442" cy="28534"/>
            </a:xfrm>
            <a:custGeom>
              <a:rect b="b" l="l" r="r" t="t"/>
              <a:pathLst>
                <a:path extrusionOk="0" h="574" w="371">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5" name="Google Shape;305;p3"/>
            <p:cNvSpPr/>
            <p:nvPr/>
          </p:nvSpPr>
          <p:spPr>
            <a:xfrm>
              <a:off x="3676958" y="446842"/>
              <a:ext cx="11781" cy="30174"/>
            </a:xfrm>
            <a:custGeom>
              <a:rect b="b" l="l" r="r" t="t"/>
              <a:pathLst>
                <a:path extrusionOk="0" h="607" w="237">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6" name="Google Shape;306;p3"/>
            <p:cNvSpPr/>
            <p:nvPr/>
          </p:nvSpPr>
          <p:spPr>
            <a:xfrm>
              <a:off x="3697041" y="354779"/>
              <a:ext cx="16802" cy="31864"/>
            </a:xfrm>
            <a:custGeom>
              <a:rect b="b" l="l" r="r" t="t"/>
              <a:pathLst>
                <a:path extrusionOk="0" h="641" w="338">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7" name="Google Shape;307;p3"/>
            <p:cNvSpPr/>
            <p:nvPr/>
          </p:nvSpPr>
          <p:spPr>
            <a:xfrm>
              <a:off x="3752269" y="294531"/>
              <a:ext cx="33505" cy="13422"/>
            </a:xfrm>
            <a:custGeom>
              <a:rect b="b" l="l" r="r" t="t"/>
              <a:pathLst>
                <a:path extrusionOk="0" h="270" w="674">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8" name="Google Shape;308;p3"/>
            <p:cNvSpPr/>
            <p:nvPr/>
          </p:nvSpPr>
          <p:spPr>
            <a:xfrm>
              <a:off x="4423403" y="572360"/>
              <a:ext cx="11781" cy="28484"/>
            </a:xfrm>
            <a:custGeom>
              <a:rect b="b" l="l" r="r" t="t"/>
              <a:pathLst>
                <a:path extrusionOk="0" h="573" w="237">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9" name="Google Shape;309;p3"/>
            <p:cNvSpPr/>
            <p:nvPr/>
          </p:nvSpPr>
          <p:spPr>
            <a:xfrm>
              <a:off x="4455218" y="451863"/>
              <a:ext cx="13422" cy="30174"/>
            </a:xfrm>
            <a:custGeom>
              <a:rect b="b" l="l" r="r" t="t"/>
              <a:pathLst>
                <a:path extrusionOk="0" h="607" w="27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0" name="Google Shape;310;p3"/>
            <p:cNvSpPr/>
            <p:nvPr/>
          </p:nvSpPr>
          <p:spPr>
            <a:xfrm>
              <a:off x="4470280" y="411697"/>
              <a:ext cx="16752" cy="23463"/>
            </a:xfrm>
            <a:custGeom>
              <a:rect b="b" l="l" r="r" t="t"/>
              <a:pathLst>
                <a:path extrusionOk="0" h="472" w="337">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1" name="Google Shape;311;p3"/>
            <p:cNvSpPr/>
            <p:nvPr/>
          </p:nvSpPr>
          <p:spPr>
            <a:xfrm>
              <a:off x="4425094" y="488698"/>
              <a:ext cx="33505" cy="10091"/>
            </a:xfrm>
            <a:custGeom>
              <a:rect b="b" l="l" r="r" t="t"/>
              <a:pathLst>
                <a:path extrusionOk="0" h="203" w="674">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2" name="Google Shape;312;p3"/>
            <p:cNvSpPr/>
            <p:nvPr/>
          </p:nvSpPr>
          <p:spPr>
            <a:xfrm>
              <a:off x="4344713" y="458574"/>
              <a:ext cx="23513" cy="13422"/>
            </a:xfrm>
            <a:custGeom>
              <a:rect b="b" l="l" r="r" t="t"/>
              <a:pathLst>
                <a:path extrusionOk="0" h="270" w="473">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3" name="Google Shape;313;p3"/>
            <p:cNvSpPr/>
            <p:nvPr/>
          </p:nvSpPr>
          <p:spPr>
            <a:xfrm>
              <a:off x="4381548" y="471946"/>
              <a:ext cx="30174" cy="10091"/>
            </a:xfrm>
            <a:custGeom>
              <a:rect b="b" l="l" r="r" t="t"/>
              <a:pathLst>
                <a:path extrusionOk="0" h="203" w="607">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4" name="Google Shape;314;p3"/>
            <p:cNvSpPr/>
            <p:nvPr/>
          </p:nvSpPr>
          <p:spPr>
            <a:xfrm>
              <a:off x="4486983" y="333006"/>
              <a:ext cx="13471" cy="25153"/>
            </a:xfrm>
            <a:custGeom>
              <a:rect b="b" l="l" r="r" t="t"/>
              <a:pathLst>
                <a:path extrusionOk="0" h="506" w="271">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5" name="Google Shape;315;p3"/>
            <p:cNvSpPr/>
            <p:nvPr/>
          </p:nvSpPr>
          <p:spPr>
            <a:xfrm>
              <a:off x="4408341" y="615856"/>
              <a:ext cx="15112" cy="28534"/>
            </a:xfrm>
            <a:custGeom>
              <a:rect b="b" l="l" r="r" t="t"/>
              <a:pathLst>
                <a:path extrusionOk="0" h="574" w="304">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6" name="Google Shape;316;p3"/>
            <p:cNvSpPr/>
            <p:nvPr/>
          </p:nvSpPr>
          <p:spPr>
            <a:xfrm>
              <a:off x="4294505" y="445152"/>
              <a:ext cx="31864" cy="10091"/>
            </a:xfrm>
            <a:custGeom>
              <a:rect b="b" l="l" r="r" t="t"/>
              <a:pathLst>
                <a:path extrusionOk="0" h="203" w="641">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7" name="Google Shape;317;p3"/>
            <p:cNvSpPr/>
            <p:nvPr/>
          </p:nvSpPr>
          <p:spPr>
            <a:xfrm>
              <a:off x="4478631" y="366511"/>
              <a:ext cx="16802" cy="30174"/>
            </a:xfrm>
            <a:custGeom>
              <a:rect b="b" l="l" r="r" t="t"/>
              <a:pathLst>
                <a:path extrusionOk="0" h="607" w="338">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8" name="Google Shape;318;p3"/>
            <p:cNvSpPr/>
            <p:nvPr/>
          </p:nvSpPr>
          <p:spPr>
            <a:xfrm>
              <a:off x="3958118" y="348068"/>
              <a:ext cx="28484" cy="10091"/>
            </a:xfrm>
            <a:custGeom>
              <a:rect b="b" l="l" r="r" t="t"/>
              <a:pathLst>
                <a:path extrusionOk="0" h="203" w="573">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9" name="Google Shape;319;p3"/>
            <p:cNvSpPr/>
            <p:nvPr/>
          </p:nvSpPr>
          <p:spPr>
            <a:xfrm>
              <a:off x="3747248" y="240993"/>
              <a:ext cx="8401" cy="28484"/>
            </a:xfrm>
            <a:custGeom>
              <a:rect b="b" l="l" r="r" t="t"/>
              <a:pathLst>
                <a:path extrusionOk="0" h="573" w="169">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0" name="Google Shape;320;p3"/>
            <p:cNvSpPr/>
            <p:nvPr/>
          </p:nvSpPr>
          <p:spPr>
            <a:xfrm>
              <a:off x="3912931" y="333006"/>
              <a:ext cx="31864" cy="18492"/>
            </a:xfrm>
            <a:custGeom>
              <a:rect b="b" l="l" r="r" t="t"/>
              <a:pathLst>
                <a:path extrusionOk="0" h="372" w="641">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1" name="Google Shape;321;p3"/>
            <p:cNvSpPr/>
            <p:nvPr/>
          </p:nvSpPr>
          <p:spPr>
            <a:xfrm>
              <a:off x="3753959" y="184075"/>
              <a:ext cx="16752" cy="45236"/>
            </a:xfrm>
            <a:custGeom>
              <a:rect b="b" l="l" r="r" t="t"/>
              <a:pathLst>
                <a:path extrusionOk="0" h="910" w="337">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2" name="Google Shape;322;p3"/>
            <p:cNvSpPr/>
            <p:nvPr/>
          </p:nvSpPr>
          <p:spPr>
            <a:xfrm>
              <a:off x="3999974" y="359800"/>
              <a:ext cx="30174" cy="8401"/>
            </a:xfrm>
            <a:custGeom>
              <a:rect b="b" l="l" r="r" t="t"/>
              <a:pathLst>
                <a:path extrusionOk="0" h="169" w="607">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3" name="Google Shape;323;p3"/>
            <p:cNvSpPr/>
            <p:nvPr/>
          </p:nvSpPr>
          <p:spPr>
            <a:xfrm>
              <a:off x="3770661" y="125517"/>
              <a:ext cx="20133" cy="35195"/>
            </a:xfrm>
            <a:custGeom>
              <a:rect b="b" l="l" r="r" t="t"/>
              <a:pathLst>
                <a:path extrusionOk="0" h="708" w="405">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4" name="Google Shape;324;p3"/>
            <p:cNvSpPr/>
            <p:nvPr/>
          </p:nvSpPr>
          <p:spPr>
            <a:xfrm>
              <a:off x="4043470" y="371532"/>
              <a:ext cx="41906" cy="16752"/>
            </a:xfrm>
            <a:custGeom>
              <a:rect b="b" l="l" r="r" t="t"/>
              <a:pathLst>
                <a:path extrusionOk="0" h="337" w="843">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5" name="Google Shape;325;p3"/>
            <p:cNvSpPr/>
            <p:nvPr/>
          </p:nvSpPr>
          <p:spPr>
            <a:xfrm>
              <a:off x="4190761" y="413387"/>
              <a:ext cx="30174" cy="13422"/>
            </a:xfrm>
            <a:custGeom>
              <a:rect b="b" l="l" r="r" t="t"/>
              <a:pathLst>
                <a:path extrusionOk="0" h="270" w="607">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6" name="Google Shape;326;p3"/>
            <p:cNvSpPr/>
            <p:nvPr/>
          </p:nvSpPr>
          <p:spPr>
            <a:xfrm>
              <a:off x="4230926" y="426759"/>
              <a:ext cx="43546" cy="13422"/>
            </a:xfrm>
            <a:custGeom>
              <a:rect b="b" l="l" r="r" t="t"/>
              <a:pathLst>
                <a:path extrusionOk="0" h="270" w="876">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7" name="Google Shape;327;p3"/>
            <p:cNvSpPr/>
            <p:nvPr/>
          </p:nvSpPr>
          <p:spPr>
            <a:xfrm>
              <a:off x="4143884" y="398276"/>
              <a:ext cx="35195" cy="13471"/>
            </a:xfrm>
            <a:custGeom>
              <a:rect b="b" l="l" r="r" t="t"/>
              <a:pathLst>
                <a:path extrusionOk="0" h="271" w="708">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8" name="Google Shape;328;p3"/>
            <p:cNvSpPr/>
            <p:nvPr/>
          </p:nvSpPr>
          <p:spPr>
            <a:xfrm>
              <a:off x="4097057" y="383213"/>
              <a:ext cx="36835" cy="13471"/>
            </a:xfrm>
            <a:custGeom>
              <a:rect b="b" l="l" r="r" t="t"/>
              <a:pathLst>
                <a:path extrusionOk="0" h="271" w="741">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329" name="Google Shape;329;p3"/>
          <p:cNvGrpSpPr/>
          <p:nvPr/>
        </p:nvGrpSpPr>
        <p:grpSpPr>
          <a:xfrm>
            <a:off x="2245156" y="3236816"/>
            <a:ext cx="3792525" cy="1904639"/>
            <a:chOff x="1112916" y="3236816"/>
            <a:chExt cx="3792525" cy="1904639"/>
          </a:xfrm>
        </p:grpSpPr>
        <p:sp>
          <p:nvSpPr>
            <p:cNvPr id="330" name="Google Shape;330;p3"/>
            <p:cNvSpPr/>
            <p:nvPr/>
          </p:nvSpPr>
          <p:spPr>
            <a:xfrm>
              <a:off x="2108757" y="3363974"/>
              <a:ext cx="2639352" cy="629329"/>
            </a:xfrm>
            <a:custGeom>
              <a:rect b="b" l="l" r="r" t="t"/>
              <a:pathLst>
                <a:path extrusionOk="0" h="12660" w="53095">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1" name="Google Shape;331;p3"/>
            <p:cNvSpPr/>
            <p:nvPr/>
          </p:nvSpPr>
          <p:spPr>
            <a:xfrm>
              <a:off x="3417522" y="3312127"/>
              <a:ext cx="30174" cy="30174"/>
            </a:xfrm>
            <a:custGeom>
              <a:rect b="b" l="l" r="r" t="t"/>
              <a:pathLst>
                <a:path extrusionOk="0" h="607" w="607">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2" name="Google Shape;332;p3"/>
            <p:cNvSpPr/>
            <p:nvPr/>
          </p:nvSpPr>
          <p:spPr>
            <a:xfrm>
              <a:off x="2599146" y="4053551"/>
              <a:ext cx="1665285" cy="15112"/>
            </a:xfrm>
            <a:custGeom>
              <a:rect b="b" l="l" r="r" t="t"/>
              <a:pathLst>
                <a:path extrusionOk="0" h="304" w="3350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3" name="Google Shape;333;p3"/>
            <p:cNvSpPr/>
            <p:nvPr/>
          </p:nvSpPr>
          <p:spPr>
            <a:xfrm>
              <a:off x="3020885" y="5056053"/>
              <a:ext cx="856951" cy="85402"/>
            </a:xfrm>
            <a:custGeom>
              <a:rect b="b" l="l" r="r" t="t"/>
              <a:pathLst>
                <a:path extrusionOk="0" h="1718" w="17239">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4" name="Google Shape;334;p3"/>
            <p:cNvSpPr/>
            <p:nvPr/>
          </p:nvSpPr>
          <p:spPr>
            <a:xfrm>
              <a:off x="1456015" y="4207503"/>
              <a:ext cx="649461" cy="933951"/>
            </a:xfrm>
            <a:custGeom>
              <a:rect b="b" l="l" r="r" t="t"/>
              <a:pathLst>
                <a:path extrusionOk="0" h="18788" w="13065">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5" name="Google Shape;335;p3"/>
            <p:cNvSpPr/>
            <p:nvPr/>
          </p:nvSpPr>
          <p:spPr>
            <a:xfrm>
              <a:off x="1979908" y="3236816"/>
              <a:ext cx="2925533" cy="30174"/>
            </a:xfrm>
            <a:custGeom>
              <a:rect b="b" l="l" r="r" t="t"/>
              <a:pathLst>
                <a:path extrusionOk="0" h="607" w="58852">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6" name="Google Shape;336;p3"/>
            <p:cNvSpPr/>
            <p:nvPr/>
          </p:nvSpPr>
          <p:spPr>
            <a:xfrm>
              <a:off x="1410828" y="5004156"/>
              <a:ext cx="257796" cy="137299"/>
            </a:xfrm>
            <a:custGeom>
              <a:rect b="b" l="l" r="r" t="t"/>
              <a:pathLst>
                <a:path extrusionOk="0" h="2762" w="5186">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7" name="Google Shape;337;p3"/>
            <p:cNvSpPr/>
            <p:nvPr/>
          </p:nvSpPr>
          <p:spPr>
            <a:xfrm>
              <a:off x="3536378" y="4478621"/>
              <a:ext cx="41856" cy="35195"/>
            </a:xfrm>
            <a:custGeom>
              <a:rect b="b" l="l" r="r" t="t"/>
              <a:pathLst>
                <a:path extrusionOk="0" h="708" w="842">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8" name="Google Shape;338;p3"/>
            <p:cNvSpPr/>
            <p:nvPr/>
          </p:nvSpPr>
          <p:spPr>
            <a:xfrm>
              <a:off x="3492832" y="4430105"/>
              <a:ext cx="127258" cy="122237"/>
            </a:xfrm>
            <a:custGeom>
              <a:rect b="b" l="l" r="r" t="t"/>
              <a:pathLst>
                <a:path extrusionOk="0" h="2459" w="256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9" name="Google Shape;339;p3"/>
            <p:cNvSpPr/>
            <p:nvPr/>
          </p:nvSpPr>
          <p:spPr>
            <a:xfrm>
              <a:off x="3559792" y="4292855"/>
              <a:ext cx="15112" cy="120547"/>
            </a:xfrm>
            <a:custGeom>
              <a:rect b="b" l="l" r="r" t="t"/>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0" name="Google Shape;340;p3"/>
            <p:cNvSpPr/>
            <p:nvPr/>
          </p:nvSpPr>
          <p:spPr>
            <a:xfrm>
              <a:off x="3499543" y="4756451"/>
              <a:ext cx="38525" cy="33505"/>
            </a:xfrm>
            <a:custGeom>
              <a:rect b="b" l="l" r="r" t="t"/>
              <a:pathLst>
                <a:path extrusionOk="0" h="674" w="775">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1" name="Google Shape;341;p3"/>
            <p:cNvSpPr/>
            <p:nvPr/>
          </p:nvSpPr>
          <p:spPr>
            <a:xfrm>
              <a:off x="3452667" y="4711264"/>
              <a:ext cx="127258" cy="122237"/>
            </a:xfrm>
            <a:custGeom>
              <a:rect b="b" l="l" r="r" t="t"/>
              <a:pathLst>
                <a:path extrusionOk="0" h="2459" w="256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2" name="Google Shape;342;p3"/>
            <p:cNvSpPr/>
            <p:nvPr/>
          </p:nvSpPr>
          <p:spPr>
            <a:xfrm>
              <a:off x="3566502" y="4614181"/>
              <a:ext cx="28484" cy="40215"/>
            </a:xfrm>
            <a:custGeom>
              <a:rect b="b" l="l" r="r" t="t"/>
              <a:pathLst>
                <a:path extrusionOk="0" h="809" w="573">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3" name="Google Shape;343;p3"/>
            <p:cNvSpPr/>
            <p:nvPr/>
          </p:nvSpPr>
          <p:spPr>
            <a:xfrm>
              <a:off x="3345591" y="4574015"/>
              <a:ext cx="15112" cy="120547"/>
            </a:xfrm>
            <a:custGeom>
              <a:rect b="b" l="l" r="r" t="t"/>
              <a:pathLst>
                <a:path extrusionOk="0" h="2425" w="304">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4" name="Google Shape;344;p3"/>
            <p:cNvSpPr/>
            <p:nvPr/>
          </p:nvSpPr>
          <p:spPr>
            <a:xfrm>
              <a:off x="3350612" y="4426774"/>
              <a:ext cx="125567" cy="135609"/>
            </a:xfrm>
            <a:custGeom>
              <a:rect b="b" l="l" r="r" t="t"/>
              <a:pathLst>
                <a:path extrusionOk="0" h="2728" w="2526">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5" name="Google Shape;345;p3"/>
            <p:cNvSpPr/>
            <p:nvPr/>
          </p:nvSpPr>
          <p:spPr>
            <a:xfrm>
              <a:off x="3375715" y="4568994"/>
              <a:ext cx="128898" cy="123927"/>
            </a:xfrm>
            <a:custGeom>
              <a:rect b="b" l="l" r="r" t="t"/>
              <a:pathLst>
                <a:path extrusionOk="0" h="2493" w="2593">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6" name="Google Shape;346;p3"/>
            <p:cNvSpPr/>
            <p:nvPr/>
          </p:nvSpPr>
          <p:spPr>
            <a:xfrm>
              <a:off x="3429253" y="4620892"/>
              <a:ext cx="40215" cy="38525"/>
            </a:xfrm>
            <a:custGeom>
              <a:rect b="b" l="l" r="r" t="t"/>
              <a:pathLst>
                <a:path extrusionOk="0" h="775" w="809">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7" name="Google Shape;347;p3"/>
            <p:cNvSpPr/>
            <p:nvPr/>
          </p:nvSpPr>
          <p:spPr>
            <a:xfrm>
              <a:off x="3278632" y="4614181"/>
              <a:ext cx="50257" cy="48616"/>
            </a:xfrm>
            <a:custGeom>
              <a:rect b="b" l="l" r="r" t="t"/>
              <a:pathLst>
                <a:path extrusionOk="0" h="978" w="1011">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8" name="Google Shape;348;p3"/>
            <p:cNvSpPr/>
            <p:nvPr/>
          </p:nvSpPr>
          <p:spPr>
            <a:xfrm>
              <a:off x="3415881" y="4287835"/>
              <a:ext cx="128898" cy="123877"/>
            </a:xfrm>
            <a:custGeom>
              <a:rect b="b" l="l" r="r" t="t"/>
              <a:pathLst>
                <a:path extrusionOk="0" h="2492"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9" name="Google Shape;349;p3"/>
            <p:cNvSpPr/>
            <p:nvPr/>
          </p:nvSpPr>
          <p:spPr>
            <a:xfrm>
              <a:off x="3467729" y="4358124"/>
              <a:ext cx="23513" cy="36885"/>
            </a:xfrm>
            <a:custGeom>
              <a:rect b="b" l="l" r="r" t="t"/>
              <a:pathLst>
                <a:path extrusionOk="0" h="742" w="473">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0" name="Google Shape;350;p3"/>
            <p:cNvSpPr/>
            <p:nvPr/>
          </p:nvSpPr>
          <p:spPr>
            <a:xfrm>
              <a:off x="3402459" y="4476981"/>
              <a:ext cx="31864" cy="36835"/>
            </a:xfrm>
            <a:custGeom>
              <a:rect b="b" l="l" r="r" t="t"/>
              <a:pathLst>
                <a:path extrusionOk="0" h="741" w="641">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1" name="Google Shape;351;p3"/>
            <p:cNvSpPr/>
            <p:nvPr/>
          </p:nvSpPr>
          <p:spPr>
            <a:xfrm>
              <a:off x="3325508" y="4358124"/>
              <a:ext cx="28484" cy="36885"/>
            </a:xfrm>
            <a:custGeom>
              <a:rect b="b" l="l" r="r" t="t"/>
              <a:pathLst>
                <a:path extrusionOk="0" h="742" w="573">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2" name="Google Shape;352;p3"/>
            <p:cNvSpPr/>
            <p:nvPr/>
          </p:nvSpPr>
          <p:spPr>
            <a:xfrm>
              <a:off x="3307066" y="4195772"/>
              <a:ext cx="135609" cy="83761"/>
            </a:xfrm>
            <a:custGeom>
              <a:rect b="b" l="l" r="r" t="t"/>
              <a:pathLst>
                <a:path extrusionOk="0" h="1685" w="2728">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3" name="Google Shape;353;p3"/>
            <p:cNvSpPr/>
            <p:nvPr/>
          </p:nvSpPr>
          <p:spPr>
            <a:xfrm>
              <a:off x="3521316" y="4570684"/>
              <a:ext cx="125567" cy="122237"/>
            </a:xfrm>
            <a:custGeom>
              <a:rect b="b" l="l" r="r" t="t"/>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4" name="Google Shape;354;p3"/>
            <p:cNvSpPr/>
            <p:nvPr/>
          </p:nvSpPr>
          <p:spPr>
            <a:xfrm>
              <a:off x="3451026" y="4190751"/>
              <a:ext cx="137249" cy="93803"/>
            </a:xfrm>
            <a:custGeom>
              <a:rect b="b" l="l" r="r" t="t"/>
              <a:pathLst>
                <a:path extrusionOk="0" h="1887" w="2761">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5" name="Google Shape;355;p3"/>
            <p:cNvSpPr/>
            <p:nvPr/>
          </p:nvSpPr>
          <p:spPr>
            <a:xfrm>
              <a:off x="3616710" y="4358124"/>
              <a:ext cx="23463" cy="40215"/>
            </a:xfrm>
            <a:custGeom>
              <a:rect b="b" l="l" r="r" t="t"/>
              <a:pathLst>
                <a:path extrusionOk="0" h="809" w="472">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6" name="Google Shape;356;p3"/>
            <p:cNvSpPr/>
            <p:nvPr/>
          </p:nvSpPr>
          <p:spPr>
            <a:xfrm>
              <a:off x="3686999" y="4476981"/>
              <a:ext cx="11781" cy="35195"/>
            </a:xfrm>
            <a:custGeom>
              <a:rect b="b" l="l" r="r" t="t"/>
              <a:pathLst>
                <a:path extrusionOk="0" h="708" w="237">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7" name="Google Shape;357;p3"/>
            <p:cNvSpPr/>
            <p:nvPr/>
          </p:nvSpPr>
          <p:spPr>
            <a:xfrm>
              <a:off x="3757289" y="4356434"/>
              <a:ext cx="31864" cy="35195"/>
            </a:xfrm>
            <a:custGeom>
              <a:rect b="b" l="l" r="r" t="t"/>
              <a:pathLst>
                <a:path extrusionOk="0" h="708" w="641">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8" name="Google Shape;358;p3"/>
            <p:cNvSpPr/>
            <p:nvPr/>
          </p:nvSpPr>
          <p:spPr>
            <a:xfrm>
              <a:off x="3569833" y="4289525"/>
              <a:ext cx="113886" cy="123877"/>
            </a:xfrm>
            <a:custGeom>
              <a:rect b="b" l="l" r="r" t="t"/>
              <a:pathLst>
                <a:path extrusionOk="0" h="2492" w="2291">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9" name="Google Shape;359;p3"/>
            <p:cNvSpPr/>
            <p:nvPr/>
          </p:nvSpPr>
          <p:spPr>
            <a:xfrm>
              <a:off x="3024216" y="4714595"/>
              <a:ext cx="15112" cy="120596"/>
            </a:xfrm>
            <a:custGeom>
              <a:rect b="b" l="l" r="r" t="t"/>
              <a:pathLst>
                <a:path extrusionOk="0" h="2426" w="304">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0" name="Google Shape;360;p3"/>
            <p:cNvSpPr/>
            <p:nvPr/>
          </p:nvSpPr>
          <p:spPr>
            <a:xfrm>
              <a:off x="3636792" y="4428414"/>
              <a:ext cx="128898" cy="123927"/>
            </a:xfrm>
            <a:custGeom>
              <a:rect b="b" l="l" r="r" t="t"/>
              <a:pathLst>
                <a:path extrusionOk="0" h="2493"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1" name="Google Shape;361;p3"/>
            <p:cNvSpPr/>
            <p:nvPr/>
          </p:nvSpPr>
          <p:spPr>
            <a:xfrm>
              <a:off x="3350612" y="4749740"/>
              <a:ext cx="38525" cy="45236"/>
            </a:xfrm>
            <a:custGeom>
              <a:rect b="b" l="l" r="r" t="t"/>
              <a:pathLst>
                <a:path extrusionOk="0" h="910" w="775">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2" name="Google Shape;362;p3"/>
            <p:cNvSpPr/>
            <p:nvPr/>
          </p:nvSpPr>
          <p:spPr>
            <a:xfrm>
              <a:off x="3702062" y="4287835"/>
              <a:ext cx="128898" cy="123877"/>
            </a:xfrm>
            <a:custGeom>
              <a:rect b="b" l="l" r="r" t="t"/>
              <a:pathLst>
                <a:path extrusionOk="0" h="2492" w="2593">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3" name="Google Shape;363;p3"/>
            <p:cNvSpPr/>
            <p:nvPr/>
          </p:nvSpPr>
          <p:spPr>
            <a:xfrm>
              <a:off x="3310446" y="4707934"/>
              <a:ext cx="125567" cy="135609"/>
            </a:xfrm>
            <a:custGeom>
              <a:rect b="b" l="l" r="r" t="t"/>
              <a:pathLst>
                <a:path extrusionOk="0" h="2728" w="2526">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4" name="Google Shape;364;p3"/>
            <p:cNvSpPr/>
            <p:nvPr/>
          </p:nvSpPr>
          <p:spPr>
            <a:xfrm>
              <a:off x="3166486" y="4709574"/>
              <a:ext cx="128948" cy="123927"/>
            </a:xfrm>
            <a:custGeom>
              <a:rect b="b" l="l" r="r" t="t"/>
              <a:pathLst>
                <a:path extrusionOk="0" h="2493" w="2594">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5" name="Google Shape;365;p3"/>
            <p:cNvSpPr/>
            <p:nvPr/>
          </p:nvSpPr>
          <p:spPr>
            <a:xfrm>
              <a:off x="3216693" y="4751430"/>
              <a:ext cx="36885" cy="33505"/>
            </a:xfrm>
            <a:custGeom>
              <a:rect b="b" l="l" r="r" t="t"/>
              <a:pathLst>
                <a:path extrusionOk="0" h="674" w="742">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6" name="Google Shape;366;p3"/>
            <p:cNvSpPr/>
            <p:nvPr/>
          </p:nvSpPr>
          <p:spPr>
            <a:xfrm>
              <a:off x="3745558" y="4851844"/>
              <a:ext cx="138989" cy="16802"/>
            </a:xfrm>
            <a:custGeom>
              <a:rect b="b" l="l" r="r" t="t"/>
              <a:pathLst>
                <a:path extrusionOk="0" h="338" w="2796">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7" name="Google Shape;367;p3"/>
            <p:cNvSpPr/>
            <p:nvPr/>
          </p:nvSpPr>
          <p:spPr>
            <a:xfrm>
              <a:off x="4061912" y="4574015"/>
              <a:ext cx="15112" cy="120547"/>
            </a:xfrm>
            <a:custGeom>
              <a:rect b="b" l="l" r="r" t="t"/>
              <a:pathLst>
                <a:path extrusionOk="0" h="2425" w="304">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8" name="Google Shape;368;p3"/>
            <p:cNvSpPr/>
            <p:nvPr/>
          </p:nvSpPr>
          <p:spPr>
            <a:xfrm>
              <a:off x="3235136" y="4570684"/>
              <a:ext cx="115526" cy="123877"/>
            </a:xfrm>
            <a:custGeom>
              <a:rect b="b" l="l" r="r" t="t"/>
              <a:pathLst>
                <a:path extrusionOk="0" h="2492" w="2324">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9" name="Google Shape;369;p3"/>
            <p:cNvSpPr/>
            <p:nvPr/>
          </p:nvSpPr>
          <p:spPr>
            <a:xfrm>
              <a:off x="3988242" y="4289525"/>
              <a:ext cx="127258" cy="122187"/>
            </a:xfrm>
            <a:custGeom>
              <a:rect b="b" l="l" r="r" t="t"/>
              <a:pathLst>
                <a:path extrusionOk="0" h="2458" w="256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0" name="Google Shape;370;p3"/>
            <p:cNvSpPr/>
            <p:nvPr/>
          </p:nvSpPr>
          <p:spPr>
            <a:xfrm>
              <a:off x="3845972" y="4286144"/>
              <a:ext cx="125567" cy="135659"/>
            </a:xfrm>
            <a:custGeom>
              <a:rect b="b" l="l" r="r" t="t"/>
              <a:pathLst>
                <a:path extrusionOk="0" h="2729" w="2526">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1" name="Google Shape;371;p3"/>
            <p:cNvSpPr/>
            <p:nvPr/>
          </p:nvSpPr>
          <p:spPr>
            <a:xfrm>
              <a:off x="3064382" y="4433435"/>
              <a:ext cx="15112" cy="120547"/>
            </a:xfrm>
            <a:custGeom>
              <a:rect b="b" l="l" r="r" t="t"/>
              <a:pathLst>
                <a:path extrusionOk="0" h="2425" w="304">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2" name="Google Shape;372;p3"/>
            <p:cNvSpPr/>
            <p:nvPr/>
          </p:nvSpPr>
          <p:spPr>
            <a:xfrm>
              <a:off x="3206652" y="4428414"/>
              <a:ext cx="128948" cy="123927"/>
            </a:xfrm>
            <a:custGeom>
              <a:rect b="b" l="l" r="r" t="t"/>
              <a:pathLst>
                <a:path extrusionOk="0" h="2493" w="2594">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3" name="Google Shape;373;p3"/>
            <p:cNvSpPr/>
            <p:nvPr/>
          </p:nvSpPr>
          <p:spPr>
            <a:xfrm>
              <a:off x="3089485" y="4568994"/>
              <a:ext cx="128948" cy="123927"/>
            </a:xfrm>
            <a:custGeom>
              <a:rect b="b" l="l" r="r" t="t"/>
              <a:pathLst>
                <a:path extrusionOk="0" h="2493" w="2594">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4" name="Google Shape;374;p3"/>
            <p:cNvSpPr/>
            <p:nvPr/>
          </p:nvSpPr>
          <p:spPr>
            <a:xfrm>
              <a:off x="3251838" y="4476981"/>
              <a:ext cx="43596" cy="35195"/>
            </a:xfrm>
            <a:custGeom>
              <a:rect b="b" l="l" r="r" t="t"/>
              <a:pathLst>
                <a:path extrusionOk="0" h="708" w="877">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5" name="Google Shape;375;p3"/>
            <p:cNvSpPr/>
            <p:nvPr/>
          </p:nvSpPr>
          <p:spPr>
            <a:xfrm>
              <a:off x="3034257" y="4711264"/>
              <a:ext cx="113886" cy="123927"/>
            </a:xfrm>
            <a:custGeom>
              <a:rect b="b" l="l" r="r" t="t"/>
              <a:pathLst>
                <a:path extrusionOk="0" h="2493" w="2291">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6" name="Google Shape;376;p3"/>
            <p:cNvSpPr/>
            <p:nvPr/>
          </p:nvSpPr>
          <p:spPr>
            <a:xfrm>
              <a:off x="3139692" y="4614181"/>
              <a:ext cx="36885" cy="53637"/>
            </a:xfrm>
            <a:custGeom>
              <a:rect b="b" l="l" r="r" t="t"/>
              <a:pathLst>
                <a:path extrusionOk="0" h="1079" w="742">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7" name="Google Shape;377;p3"/>
            <p:cNvSpPr/>
            <p:nvPr/>
          </p:nvSpPr>
          <p:spPr>
            <a:xfrm>
              <a:off x="3271921" y="4289525"/>
              <a:ext cx="127258" cy="122187"/>
            </a:xfrm>
            <a:custGeom>
              <a:rect b="b" l="l" r="r" t="t"/>
              <a:pathLst>
                <a:path extrusionOk="0" h="2458" w="256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8" name="Google Shape;378;p3"/>
            <p:cNvSpPr/>
            <p:nvPr/>
          </p:nvSpPr>
          <p:spPr>
            <a:xfrm>
              <a:off x="3072783" y="4754761"/>
              <a:ext cx="33505" cy="31864"/>
            </a:xfrm>
            <a:custGeom>
              <a:rect b="b" l="l" r="r" t="t"/>
              <a:pathLst>
                <a:path extrusionOk="0" h="641" w="674">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9" name="Google Shape;379;p3"/>
            <p:cNvSpPr/>
            <p:nvPr/>
          </p:nvSpPr>
          <p:spPr>
            <a:xfrm>
              <a:off x="3074423" y="4430105"/>
              <a:ext cx="113886" cy="123877"/>
            </a:xfrm>
            <a:custGeom>
              <a:rect b="b" l="l" r="r" t="t"/>
              <a:pathLst>
                <a:path extrusionOk="0" h="2492" w="2291">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0" name="Google Shape;380;p3"/>
            <p:cNvSpPr/>
            <p:nvPr/>
          </p:nvSpPr>
          <p:spPr>
            <a:xfrm>
              <a:off x="3116279" y="4475291"/>
              <a:ext cx="28484" cy="43546"/>
            </a:xfrm>
            <a:custGeom>
              <a:rect b="b" l="l" r="r" t="t"/>
              <a:pathLst>
                <a:path extrusionOk="0" h="876" w="573">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1" name="Google Shape;381;p3"/>
            <p:cNvSpPr/>
            <p:nvPr/>
          </p:nvSpPr>
          <p:spPr>
            <a:xfrm>
              <a:off x="3633462" y="4751430"/>
              <a:ext cx="46877" cy="41906"/>
            </a:xfrm>
            <a:custGeom>
              <a:rect b="b" l="l" r="r" t="t"/>
              <a:pathLst>
                <a:path extrusionOk="0" h="843" w="943">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2" name="Google Shape;382;p3"/>
            <p:cNvSpPr/>
            <p:nvPr/>
          </p:nvSpPr>
          <p:spPr>
            <a:xfrm>
              <a:off x="2990761" y="4610850"/>
              <a:ext cx="38525" cy="53587"/>
            </a:xfrm>
            <a:custGeom>
              <a:rect b="b" l="l" r="r" t="t"/>
              <a:pathLst>
                <a:path extrusionOk="0" h="1078" w="775">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3" name="Google Shape;383;p3"/>
            <p:cNvSpPr/>
            <p:nvPr/>
          </p:nvSpPr>
          <p:spPr>
            <a:xfrm>
              <a:off x="2736345" y="4711264"/>
              <a:ext cx="127258" cy="122237"/>
            </a:xfrm>
            <a:custGeom>
              <a:rect b="b" l="l" r="r" t="t"/>
              <a:pathLst>
                <a:path extrusionOk="0" h="2459" w="256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4" name="Google Shape;384;p3"/>
            <p:cNvSpPr/>
            <p:nvPr/>
          </p:nvSpPr>
          <p:spPr>
            <a:xfrm>
              <a:off x="3596627" y="4709574"/>
              <a:ext cx="128898" cy="123927"/>
            </a:xfrm>
            <a:custGeom>
              <a:rect b="b" l="l" r="r" t="t"/>
              <a:pathLst>
                <a:path extrusionOk="0" h="2493" w="2593">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5" name="Google Shape;385;p3"/>
            <p:cNvSpPr/>
            <p:nvPr/>
          </p:nvSpPr>
          <p:spPr>
            <a:xfrm>
              <a:off x="2948905" y="4567354"/>
              <a:ext cx="125567" cy="135609"/>
            </a:xfrm>
            <a:custGeom>
              <a:rect b="b" l="l" r="r" t="t"/>
              <a:pathLst>
                <a:path extrusionOk="0" h="2728" w="2526">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6" name="Google Shape;386;p3"/>
            <p:cNvSpPr/>
            <p:nvPr/>
          </p:nvSpPr>
          <p:spPr>
            <a:xfrm>
              <a:off x="2784912" y="4751430"/>
              <a:ext cx="38525" cy="45236"/>
            </a:xfrm>
            <a:custGeom>
              <a:rect b="b" l="l" r="r" t="t"/>
              <a:pathLst>
                <a:path extrusionOk="0" h="910" w="775">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7" name="Google Shape;387;p3"/>
            <p:cNvSpPr/>
            <p:nvPr/>
          </p:nvSpPr>
          <p:spPr>
            <a:xfrm>
              <a:off x="2413380" y="4709574"/>
              <a:ext cx="162353" cy="133968"/>
            </a:xfrm>
            <a:custGeom>
              <a:rect b="b" l="l" r="r" t="t"/>
              <a:pathLst>
                <a:path extrusionOk="0" h="2695" w="3266">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8" name="Google Shape;388;p3"/>
            <p:cNvSpPr/>
            <p:nvPr/>
          </p:nvSpPr>
          <p:spPr>
            <a:xfrm>
              <a:off x="2415020" y="4568994"/>
              <a:ext cx="232693" cy="130588"/>
            </a:xfrm>
            <a:custGeom>
              <a:rect b="b" l="l" r="r" t="t"/>
              <a:pathLst>
                <a:path extrusionOk="0" h="2627" w="4681">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9" name="Google Shape;389;p3"/>
            <p:cNvSpPr/>
            <p:nvPr/>
          </p:nvSpPr>
          <p:spPr>
            <a:xfrm>
              <a:off x="2555600" y="4289525"/>
              <a:ext cx="127258" cy="122187"/>
            </a:xfrm>
            <a:custGeom>
              <a:rect b="b" l="l" r="r" t="t"/>
              <a:pathLst>
                <a:path extrusionOk="0" h="2458" w="256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0" name="Google Shape;390;p3"/>
            <p:cNvSpPr/>
            <p:nvPr/>
          </p:nvSpPr>
          <p:spPr>
            <a:xfrm>
              <a:off x="2594125" y="4707934"/>
              <a:ext cx="125567" cy="135609"/>
            </a:xfrm>
            <a:custGeom>
              <a:rect b="b" l="l" r="r" t="t"/>
              <a:pathLst>
                <a:path extrusionOk="0" h="2728" w="2526">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1" name="Google Shape;391;p3"/>
            <p:cNvSpPr/>
            <p:nvPr/>
          </p:nvSpPr>
          <p:spPr>
            <a:xfrm>
              <a:off x="2696180" y="4851844"/>
              <a:ext cx="127258" cy="142320"/>
            </a:xfrm>
            <a:custGeom>
              <a:rect b="b" l="l" r="r" t="t"/>
              <a:pathLst>
                <a:path extrusionOk="0" h="2863" w="256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2" name="Google Shape;392;p3"/>
            <p:cNvSpPr/>
            <p:nvPr/>
          </p:nvSpPr>
          <p:spPr>
            <a:xfrm>
              <a:off x="3740537" y="4714595"/>
              <a:ext cx="15112" cy="120596"/>
            </a:xfrm>
            <a:custGeom>
              <a:rect b="b" l="l" r="r" t="t"/>
              <a:pathLst>
                <a:path extrusionOk="0" h="2426" w="304">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3" name="Google Shape;393;p3"/>
            <p:cNvSpPr/>
            <p:nvPr/>
          </p:nvSpPr>
          <p:spPr>
            <a:xfrm>
              <a:off x="3902890" y="4863576"/>
              <a:ext cx="15112" cy="135609"/>
            </a:xfrm>
            <a:custGeom>
              <a:rect b="b" l="l" r="r" t="t"/>
              <a:pathLst>
                <a:path extrusionOk="0" h="2728" w="304">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4" name="Google Shape;394;p3"/>
            <p:cNvSpPr/>
            <p:nvPr/>
          </p:nvSpPr>
          <p:spPr>
            <a:xfrm>
              <a:off x="4113760" y="4942217"/>
              <a:ext cx="23513" cy="35195"/>
            </a:xfrm>
            <a:custGeom>
              <a:rect b="b" l="l" r="r" t="t"/>
              <a:pathLst>
                <a:path extrusionOk="0" h="708" w="473">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5" name="Google Shape;395;p3"/>
            <p:cNvSpPr/>
            <p:nvPr/>
          </p:nvSpPr>
          <p:spPr>
            <a:xfrm>
              <a:off x="4065243" y="4915473"/>
              <a:ext cx="128898" cy="87042"/>
            </a:xfrm>
            <a:custGeom>
              <a:rect b="b" l="l" r="r" t="t"/>
              <a:pathLst>
                <a:path extrusionOk="0" h="1751" w="2593">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6" name="Google Shape;396;p3"/>
            <p:cNvSpPr/>
            <p:nvPr/>
          </p:nvSpPr>
          <p:spPr>
            <a:xfrm>
              <a:off x="4189070" y="4190751"/>
              <a:ext cx="137299" cy="93803"/>
            </a:xfrm>
            <a:custGeom>
              <a:rect b="b" l="l" r="r" t="t"/>
              <a:pathLst>
                <a:path extrusionOk="0" h="1887" w="2762">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7" name="Google Shape;397;p3"/>
            <p:cNvSpPr/>
            <p:nvPr/>
          </p:nvSpPr>
          <p:spPr>
            <a:xfrm>
              <a:off x="3712103" y="4615871"/>
              <a:ext cx="41906" cy="45236"/>
            </a:xfrm>
            <a:custGeom>
              <a:rect b="b" l="l" r="r" t="t"/>
              <a:pathLst>
                <a:path extrusionOk="0" h="910" w="843">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8" name="Google Shape;398;p3"/>
            <p:cNvSpPr/>
            <p:nvPr/>
          </p:nvSpPr>
          <p:spPr>
            <a:xfrm>
              <a:off x="4307927" y="3266940"/>
              <a:ext cx="590853" cy="1874514"/>
            </a:xfrm>
            <a:custGeom>
              <a:rect b="b" l="l" r="r" t="t"/>
              <a:pathLst>
                <a:path extrusionOk="0" h="37709" w="11886">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9" name="Google Shape;399;p3"/>
            <p:cNvSpPr/>
            <p:nvPr/>
          </p:nvSpPr>
          <p:spPr>
            <a:xfrm>
              <a:off x="2634291" y="4426774"/>
              <a:ext cx="125567" cy="135609"/>
            </a:xfrm>
            <a:custGeom>
              <a:rect b="b" l="l" r="r" t="t"/>
              <a:pathLst>
                <a:path extrusionOk="0" h="2728" w="2526">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0" name="Google Shape;400;p3"/>
            <p:cNvSpPr/>
            <p:nvPr/>
          </p:nvSpPr>
          <p:spPr>
            <a:xfrm>
              <a:off x="3665227" y="4567354"/>
              <a:ext cx="125567" cy="135609"/>
            </a:xfrm>
            <a:custGeom>
              <a:rect b="b" l="l" r="r" t="t"/>
              <a:pathLst>
                <a:path extrusionOk="0" h="2728" w="2526">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1" name="Google Shape;401;p3"/>
            <p:cNvSpPr/>
            <p:nvPr/>
          </p:nvSpPr>
          <p:spPr>
            <a:xfrm>
              <a:off x="3882807" y="4709574"/>
              <a:ext cx="128898" cy="123927"/>
            </a:xfrm>
            <a:custGeom>
              <a:rect b="b" l="l" r="r" t="t"/>
              <a:pathLst>
                <a:path extrusionOk="0" h="2493" w="2593">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2" name="Google Shape;402;p3"/>
            <p:cNvSpPr/>
            <p:nvPr/>
          </p:nvSpPr>
          <p:spPr>
            <a:xfrm>
              <a:off x="3926303" y="4734678"/>
              <a:ext cx="33554" cy="33554"/>
            </a:xfrm>
            <a:custGeom>
              <a:rect b="b" l="l" r="r" t="t"/>
              <a:pathLst>
                <a:path extrusionOk="0" h="675" w="675">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3" name="Google Shape;403;p3"/>
            <p:cNvSpPr/>
            <p:nvPr/>
          </p:nvSpPr>
          <p:spPr>
            <a:xfrm>
              <a:off x="2856892" y="4195772"/>
              <a:ext cx="135609" cy="83761"/>
            </a:xfrm>
            <a:custGeom>
              <a:rect b="b" l="l" r="r" t="t"/>
              <a:pathLst>
                <a:path extrusionOk="0" h="1685" w="2728">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4" name="Google Shape;404;p3"/>
            <p:cNvSpPr/>
            <p:nvPr/>
          </p:nvSpPr>
          <p:spPr>
            <a:xfrm>
              <a:off x="2821747" y="4478621"/>
              <a:ext cx="48567" cy="35195"/>
            </a:xfrm>
            <a:custGeom>
              <a:rect b="b" l="l" r="r" t="t"/>
              <a:pathLst>
                <a:path extrusionOk="0" h="708" w="977">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5" name="Google Shape;405;p3"/>
            <p:cNvSpPr/>
            <p:nvPr/>
          </p:nvSpPr>
          <p:spPr>
            <a:xfrm>
              <a:off x="2776561" y="4430105"/>
              <a:ext cx="127208" cy="122237"/>
            </a:xfrm>
            <a:custGeom>
              <a:rect b="b" l="l" r="r" t="t"/>
              <a:pathLst>
                <a:path extrusionOk="0" h="2459" w="2559">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6" name="Google Shape;406;p3"/>
            <p:cNvSpPr/>
            <p:nvPr/>
          </p:nvSpPr>
          <p:spPr>
            <a:xfrm>
              <a:off x="2716263" y="4609160"/>
              <a:ext cx="30174" cy="46926"/>
            </a:xfrm>
            <a:custGeom>
              <a:rect b="b" l="l" r="r" t="t"/>
              <a:pathLst>
                <a:path extrusionOk="0" h="944" w="607">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7" name="Google Shape;407;p3"/>
            <p:cNvSpPr/>
            <p:nvPr/>
          </p:nvSpPr>
          <p:spPr>
            <a:xfrm>
              <a:off x="2804995" y="4570684"/>
              <a:ext cx="125567" cy="122237"/>
            </a:xfrm>
            <a:custGeom>
              <a:rect b="b" l="l" r="r" t="t"/>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8" name="Google Shape;408;p3"/>
            <p:cNvSpPr/>
            <p:nvPr/>
          </p:nvSpPr>
          <p:spPr>
            <a:xfrm>
              <a:off x="2853512" y="4617561"/>
              <a:ext cx="31864" cy="43546"/>
            </a:xfrm>
            <a:custGeom>
              <a:rect b="b" l="l" r="r" t="t"/>
              <a:pathLst>
                <a:path extrusionOk="0" h="876" w="641">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9" name="Google Shape;409;p3"/>
            <p:cNvSpPr/>
            <p:nvPr/>
          </p:nvSpPr>
          <p:spPr>
            <a:xfrm>
              <a:off x="2659394" y="4568994"/>
              <a:ext cx="128898" cy="123927"/>
            </a:xfrm>
            <a:custGeom>
              <a:rect b="b" l="l" r="r" t="t"/>
              <a:pathLst>
                <a:path extrusionOk="0" h="2493" w="2593">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0" name="Google Shape;410;p3"/>
            <p:cNvSpPr/>
            <p:nvPr/>
          </p:nvSpPr>
          <p:spPr>
            <a:xfrm>
              <a:off x="2927182" y="4754761"/>
              <a:ext cx="40215" cy="38575"/>
            </a:xfrm>
            <a:custGeom>
              <a:rect b="b" l="l" r="r" t="t"/>
              <a:pathLst>
                <a:path extrusionOk="0" h="776" w="809">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1" name="Google Shape;411;p3"/>
            <p:cNvSpPr/>
            <p:nvPr/>
          </p:nvSpPr>
          <p:spPr>
            <a:xfrm>
              <a:off x="2985741" y="4287835"/>
              <a:ext cx="128898" cy="123877"/>
            </a:xfrm>
            <a:custGeom>
              <a:rect b="b" l="l" r="r" t="t"/>
              <a:pathLst>
                <a:path extrusionOk="0" h="2492" w="2593">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2" name="Google Shape;412;p3"/>
            <p:cNvSpPr/>
            <p:nvPr/>
          </p:nvSpPr>
          <p:spPr>
            <a:xfrm>
              <a:off x="3129651" y="4286144"/>
              <a:ext cx="125617" cy="135659"/>
            </a:xfrm>
            <a:custGeom>
              <a:rect b="b" l="l" r="r" t="t"/>
              <a:pathLst>
                <a:path extrusionOk="0" h="2729" w="2527">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3" name="Google Shape;413;p3"/>
            <p:cNvSpPr/>
            <p:nvPr/>
          </p:nvSpPr>
          <p:spPr>
            <a:xfrm>
              <a:off x="2880306" y="4709574"/>
              <a:ext cx="128898" cy="123927"/>
            </a:xfrm>
            <a:custGeom>
              <a:rect b="b" l="l" r="r" t="t"/>
              <a:pathLst>
                <a:path extrusionOk="0" h="2493" w="2593">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4" name="Google Shape;414;p3"/>
            <p:cNvSpPr/>
            <p:nvPr/>
          </p:nvSpPr>
          <p:spPr>
            <a:xfrm>
              <a:off x="2751408" y="4346393"/>
              <a:ext cx="38575" cy="45236"/>
            </a:xfrm>
            <a:custGeom>
              <a:rect b="b" l="l" r="r" t="t"/>
              <a:pathLst>
                <a:path extrusionOk="0" h="910" w="776">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5" name="Google Shape;415;p3"/>
            <p:cNvSpPr/>
            <p:nvPr/>
          </p:nvSpPr>
          <p:spPr>
            <a:xfrm>
              <a:off x="2853512" y="4289525"/>
              <a:ext cx="113886" cy="123877"/>
            </a:xfrm>
            <a:custGeom>
              <a:rect b="b" l="l" r="r" t="t"/>
              <a:pathLst>
                <a:path extrusionOk="0" h="2492" w="2291">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6" name="Google Shape;416;p3"/>
            <p:cNvSpPr/>
            <p:nvPr/>
          </p:nvSpPr>
          <p:spPr>
            <a:xfrm>
              <a:off x="2893678" y="4346393"/>
              <a:ext cx="36885" cy="53637"/>
            </a:xfrm>
            <a:custGeom>
              <a:rect b="b" l="l" r="r" t="t"/>
              <a:pathLst>
                <a:path extrusionOk="0" h="1079" w="742">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7" name="Google Shape;417;p3"/>
            <p:cNvSpPr/>
            <p:nvPr/>
          </p:nvSpPr>
          <p:spPr>
            <a:xfrm>
              <a:off x="2843471" y="4292855"/>
              <a:ext cx="15112" cy="120547"/>
            </a:xfrm>
            <a:custGeom>
              <a:rect b="b" l="l" r="r" t="t"/>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8" name="Google Shape;418;p3"/>
            <p:cNvSpPr/>
            <p:nvPr/>
          </p:nvSpPr>
          <p:spPr>
            <a:xfrm>
              <a:off x="2709601" y="4190751"/>
              <a:ext cx="137299" cy="93803"/>
            </a:xfrm>
            <a:custGeom>
              <a:rect b="b" l="l" r="r" t="t"/>
              <a:pathLst>
                <a:path extrusionOk="0" h="1887" w="2762">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9" name="Google Shape;419;p3"/>
            <p:cNvSpPr/>
            <p:nvPr/>
          </p:nvSpPr>
          <p:spPr>
            <a:xfrm>
              <a:off x="2677787" y="4468580"/>
              <a:ext cx="40215" cy="51947"/>
            </a:xfrm>
            <a:custGeom>
              <a:rect b="b" l="l" r="r" t="t"/>
              <a:pathLst>
                <a:path extrusionOk="0" h="1045" w="809">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0" name="Google Shape;420;p3"/>
            <p:cNvSpPr/>
            <p:nvPr/>
          </p:nvSpPr>
          <p:spPr>
            <a:xfrm>
              <a:off x="2979030" y="4476981"/>
              <a:ext cx="28534" cy="8401"/>
            </a:xfrm>
            <a:custGeom>
              <a:rect b="b" l="l" r="r" t="t"/>
              <a:pathLst>
                <a:path extrusionOk="0" h="169" w="574">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1" name="Google Shape;421;p3"/>
            <p:cNvSpPr/>
            <p:nvPr/>
          </p:nvSpPr>
          <p:spPr>
            <a:xfrm>
              <a:off x="2920471" y="4428414"/>
              <a:ext cx="128898" cy="123927"/>
            </a:xfrm>
            <a:custGeom>
              <a:rect b="b" l="l" r="r" t="t"/>
              <a:pathLst>
                <a:path extrusionOk="0" h="2493"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2" name="Google Shape;422;p3"/>
            <p:cNvSpPr/>
            <p:nvPr/>
          </p:nvSpPr>
          <p:spPr>
            <a:xfrm>
              <a:off x="2970678" y="4478621"/>
              <a:ext cx="33505" cy="40215"/>
            </a:xfrm>
            <a:custGeom>
              <a:rect b="b" l="l" r="r" t="t"/>
              <a:pathLst>
                <a:path extrusionOk="0" h="809" w="674">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3" name="Google Shape;423;p3"/>
            <p:cNvSpPr/>
            <p:nvPr/>
          </p:nvSpPr>
          <p:spPr>
            <a:xfrm>
              <a:off x="3029237" y="4349773"/>
              <a:ext cx="40215" cy="45236"/>
            </a:xfrm>
            <a:custGeom>
              <a:rect b="b" l="l" r="r" t="t"/>
              <a:pathLst>
                <a:path extrusionOk="0" h="910" w="809">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4" name="Google Shape;424;p3"/>
            <p:cNvSpPr/>
            <p:nvPr/>
          </p:nvSpPr>
          <p:spPr>
            <a:xfrm>
              <a:off x="3176528" y="4354794"/>
              <a:ext cx="36885" cy="48567"/>
            </a:xfrm>
            <a:custGeom>
              <a:rect b="b" l="l" r="r" t="t"/>
              <a:pathLst>
                <a:path extrusionOk="0" h="977" w="742">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5" name="Google Shape;425;p3"/>
            <p:cNvSpPr/>
            <p:nvPr/>
          </p:nvSpPr>
          <p:spPr>
            <a:xfrm>
              <a:off x="3896179" y="4359815"/>
              <a:ext cx="31864" cy="36835"/>
            </a:xfrm>
            <a:custGeom>
              <a:rect b="b" l="l" r="r" t="t"/>
              <a:pathLst>
                <a:path extrusionOk="0" h="741" w="641">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6" name="Google Shape;426;p3"/>
            <p:cNvSpPr/>
            <p:nvPr/>
          </p:nvSpPr>
          <p:spPr>
            <a:xfrm>
              <a:off x="1973198" y="3258539"/>
              <a:ext cx="2344821" cy="1882915"/>
            </a:xfrm>
            <a:custGeom>
              <a:rect b="b" l="l" r="r" t="t"/>
              <a:pathLst>
                <a:path extrusionOk="0" h="37878" w="4717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7" name="Google Shape;427;p3"/>
            <p:cNvSpPr/>
            <p:nvPr/>
          </p:nvSpPr>
          <p:spPr>
            <a:xfrm>
              <a:off x="2021714" y="4870287"/>
              <a:ext cx="13471" cy="18442"/>
            </a:xfrm>
            <a:custGeom>
              <a:rect b="b" l="l" r="r" t="t"/>
              <a:pathLst>
                <a:path extrusionOk="0" h="371" w="271">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8" name="Google Shape;428;p3"/>
            <p:cNvSpPr/>
            <p:nvPr/>
          </p:nvSpPr>
          <p:spPr>
            <a:xfrm>
              <a:off x="1112916" y="4369856"/>
              <a:ext cx="286280" cy="771599"/>
            </a:xfrm>
            <a:custGeom>
              <a:rect b="b" l="l" r="r" t="t"/>
              <a:pathLst>
                <a:path extrusionOk="0" h="15522" w="5759">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9" name="Google Shape;429;p3"/>
            <p:cNvSpPr/>
            <p:nvPr/>
          </p:nvSpPr>
          <p:spPr>
            <a:xfrm>
              <a:off x="1151442" y="4383228"/>
              <a:ext cx="35195" cy="115526"/>
            </a:xfrm>
            <a:custGeom>
              <a:rect b="b" l="l" r="r" t="t"/>
              <a:pathLst>
                <a:path extrusionOk="0" h="2324" w="708">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0" name="Google Shape;430;p3"/>
            <p:cNvSpPr/>
            <p:nvPr/>
          </p:nvSpPr>
          <p:spPr>
            <a:xfrm>
              <a:off x="2031756" y="4922134"/>
              <a:ext cx="31864" cy="102154"/>
            </a:xfrm>
            <a:custGeom>
              <a:rect b="b" l="l" r="r" t="t"/>
              <a:pathLst>
                <a:path extrusionOk="0" h="2055" w="641">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1" name="Google Shape;431;p3"/>
            <p:cNvSpPr/>
            <p:nvPr/>
          </p:nvSpPr>
          <p:spPr>
            <a:xfrm>
              <a:off x="4336361" y="4195772"/>
              <a:ext cx="135609" cy="83761"/>
            </a:xfrm>
            <a:custGeom>
              <a:rect b="b" l="l" r="r" t="t"/>
              <a:pathLst>
                <a:path extrusionOk="0" h="1685" w="2728">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2" name="Google Shape;432;p3"/>
            <p:cNvSpPr/>
            <p:nvPr/>
          </p:nvSpPr>
          <p:spPr>
            <a:xfrm>
              <a:off x="2413380" y="4286144"/>
              <a:ext cx="125567" cy="135659"/>
            </a:xfrm>
            <a:custGeom>
              <a:rect b="b" l="l" r="r" t="t"/>
              <a:pathLst>
                <a:path extrusionOk="0" h="2729" w="2526">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3" name="Google Shape;433;p3"/>
            <p:cNvSpPr/>
            <p:nvPr/>
          </p:nvSpPr>
          <p:spPr>
            <a:xfrm>
              <a:off x="4132202" y="4287835"/>
              <a:ext cx="128898" cy="123877"/>
            </a:xfrm>
            <a:custGeom>
              <a:rect b="b" l="l" r="r" t="t"/>
              <a:pathLst>
                <a:path extrusionOk="0" h="2492" w="2593">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4" name="Google Shape;434;p3"/>
            <p:cNvSpPr/>
            <p:nvPr/>
          </p:nvSpPr>
          <p:spPr>
            <a:xfrm>
              <a:off x="4041829" y="4192441"/>
              <a:ext cx="127208" cy="88732"/>
            </a:xfrm>
            <a:custGeom>
              <a:rect b="b" l="l" r="r" t="t"/>
              <a:pathLst>
                <a:path extrusionOk="0" h="1785" w="2559">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5" name="Google Shape;435;p3"/>
            <p:cNvSpPr/>
            <p:nvPr/>
          </p:nvSpPr>
          <p:spPr>
            <a:xfrm>
              <a:off x="4209153" y="4430105"/>
              <a:ext cx="127258" cy="122237"/>
            </a:xfrm>
            <a:custGeom>
              <a:rect b="b" l="l" r="r" t="t"/>
              <a:pathLst>
                <a:path extrusionOk="0" h="2459" w="256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6" name="Google Shape;436;p3"/>
            <p:cNvSpPr/>
            <p:nvPr/>
          </p:nvSpPr>
          <p:spPr>
            <a:xfrm>
              <a:off x="4237637" y="4570684"/>
              <a:ext cx="125567" cy="122237"/>
            </a:xfrm>
            <a:custGeom>
              <a:rect b="b" l="l" r="r" t="t"/>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7" name="Google Shape;437;p3"/>
            <p:cNvSpPr/>
            <p:nvPr/>
          </p:nvSpPr>
          <p:spPr>
            <a:xfrm>
              <a:off x="3896179" y="4195772"/>
              <a:ext cx="132278" cy="80381"/>
            </a:xfrm>
            <a:custGeom>
              <a:rect b="b" l="l" r="r" t="t"/>
              <a:pathLst>
                <a:path extrusionOk="0" h="1617" w="2661">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8" name="Google Shape;438;p3"/>
            <p:cNvSpPr/>
            <p:nvPr/>
          </p:nvSpPr>
          <p:spPr>
            <a:xfrm>
              <a:off x="2699560" y="4287835"/>
              <a:ext cx="128898" cy="123877"/>
            </a:xfrm>
            <a:custGeom>
              <a:rect b="b" l="l" r="r" t="t"/>
              <a:pathLst>
                <a:path extrusionOk="0" h="2492"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9" name="Google Shape;439;p3"/>
            <p:cNvSpPr/>
            <p:nvPr/>
          </p:nvSpPr>
          <p:spPr>
            <a:xfrm>
              <a:off x="3005823" y="4195772"/>
              <a:ext cx="137299" cy="80381"/>
            </a:xfrm>
            <a:custGeom>
              <a:rect b="b" l="l" r="r" t="t"/>
              <a:pathLst>
                <a:path extrusionOk="0" h="1617" w="2762">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0" name="Google Shape;440;p3"/>
            <p:cNvSpPr/>
            <p:nvPr/>
          </p:nvSpPr>
          <p:spPr>
            <a:xfrm>
              <a:off x="4092037" y="4568994"/>
              <a:ext cx="128898" cy="123927"/>
            </a:xfrm>
            <a:custGeom>
              <a:rect b="b" l="l" r="r" t="t"/>
              <a:pathLst>
                <a:path extrusionOk="0" h="2493" w="2593">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1" name="Google Shape;441;p3"/>
            <p:cNvSpPr/>
            <p:nvPr/>
          </p:nvSpPr>
          <p:spPr>
            <a:xfrm>
              <a:off x="3608358" y="4192441"/>
              <a:ext cx="127208" cy="88732"/>
            </a:xfrm>
            <a:custGeom>
              <a:rect b="b" l="l" r="r" t="t"/>
              <a:pathLst>
                <a:path extrusionOk="0" h="1785" w="2559">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2" name="Google Shape;442;p3"/>
            <p:cNvSpPr/>
            <p:nvPr/>
          </p:nvSpPr>
          <p:spPr>
            <a:xfrm>
              <a:off x="3154755" y="4195772"/>
              <a:ext cx="137299" cy="80381"/>
            </a:xfrm>
            <a:custGeom>
              <a:rect b="b" l="l" r="r" t="t"/>
              <a:pathLst>
                <a:path extrusionOk="0" h="1617" w="2762">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3" name="Google Shape;443;p3"/>
            <p:cNvSpPr/>
            <p:nvPr/>
          </p:nvSpPr>
          <p:spPr>
            <a:xfrm>
              <a:off x="2562311" y="4192441"/>
              <a:ext cx="127258" cy="88732"/>
            </a:xfrm>
            <a:custGeom>
              <a:rect b="b" l="l" r="r" t="t"/>
              <a:pathLst>
                <a:path extrusionOk="0" h="1785" w="256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4" name="Google Shape;444;p3"/>
            <p:cNvSpPr/>
            <p:nvPr/>
          </p:nvSpPr>
          <p:spPr>
            <a:xfrm>
              <a:off x="3748938" y="4195772"/>
              <a:ext cx="133919" cy="80381"/>
            </a:xfrm>
            <a:custGeom>
              <a:rect b="b" l="l" r="r" t="t"/>
              <a:pathLst>
                <a:path extrusionOk="0" h="1617" w="2694">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5" name="Google Shape;445;p3"/>
            <p:cNvSpPr/>
            <p:nvPr/>
          </p:nvSpPr>
          <p:spPr>
            <a:xfrm>
              <a:off x="3790744" y="4430105"/>
              <a:ext cx="113886" cy="123877"/>
            </a:xfrm>
            <a:custGeom>
              <a:rect b="b" l="l" r="r" t="t"/>
              <a:pathLst>
                <a:path extrusionOk="0" h="2492" w="2291">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6" name="Google Shape;446;p3"/>
            <p:cNvSpPr/>
            <p:nvPr/>
          </p:nvSpPr>
          <p:spPr>
            <a:xfrm>
              <a:off x="3822559" y="4476981"/>
              <a:ext cx="38525" cy="40215"/>
            </a:xfrm>
            <a:custGeom>
              <a:rect b="b" l="l" r="r" t="t"/>
              <a:pathLst>
                <a:path extrusionOk="0" h="809" w="775">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7" name="Google Shape;447;p3"/>
            <p:cNvSpPr/>
            <p:nvPr/>
          </p:nvSpPr>
          <p:spPr>
            <a:xfrm>
              <a:off x="3750579" y="4711264"/>
              <a:ext cx="113886" cy="123927"/>
            </a:xfrm>
            <a:custGeom>
              <a:rect b="b" l="l" r="r" t="t"/>
              <a:pathLst>
                <a:path extrusionOk="0" h="2493" w="2291">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8" name="Google Shape;448;p3"/>
            <p:cNvSpPr/>
            <p:nvPr/>
          </p:nvSpPr>
          <p:spPr>
            <a:xfrm>
              <a:off x="3859394" y="4615871"/>
              <a:ext cx="36835" cy="43546"/>
            </a:xfrm>
            <a:custGeom>
              <a:rect b="b" l="l" r="r" t="t"/>
              <a:pathLst>
                <a:path extrusionOk="0" h="876" w="741">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9" name="Google Shape;449;p3"/>
            <p:cNvSpPr/>
            <p:nvPr/>
          </p:nvSpPr>
          <p:spPr>
            <a:xfrm>
              <a:off x="3780703" y="4433435"/>
              <a:ext cx="15112" cy="120547"/>
            </a:xfrm>
            <a:custGeom>
              <a:rect b="b" l="l" r="r" t="t"/>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0" name="Google Shape;450;p3"/>
            <p:cNvSpPr/>
            <p:nvPr/>
          </p:nvSpPr>
          <p:spPr>
            <a:xfrm>
              <a:off x="3805806" y="4568994"/>
              <a:ext cx="128948" cy="123927"/>
            </a:xfrm>
            <a:custGeom>
              <a:rect b="b" l="l" r="r" t="t"/>
              <a:pathLst>
                <a:path extrusionOk="0" h="2493" w="2594">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1" name="Google Shape;451;p3"/>
            <p:cNvSpPr/>
            <p:nvPr/>
          </p:nvSpPr>
          <p:spPr>
            <a:xfrm>
              <a:off x="4066933" y="4426774"/>
              <a:ext cx="125567" cy="135609"/>
            </a:xfrm>
            <a:custGeom>
              <a:rect b="b" l="l" r="r" t="t"/>
              <a:pathLst>
                <a:path extrusionOk="0" h="2728" w="2526">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2" name="Google Shape;452;p3"/>
            <p:cNvSpPr/>
            <p:nvPr/>
          </p:nvSpPr>
          <p:spPr>
            <a:xfrm>
              <a:off x="3951407" y="4570684"/>
              <a:ext cx="115576" cy="123877"/>
            </a:xfrm>
            <a:custGeom>
              <a:rect b="b" l="l" r="r" t="t"/>
              <a:pathLst>
                <a:path extrusionOk="0" h="2492" w="2325">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3" name="Google Shape;453;p3"/>
            <p:cNvSpPr/>
            <p:nvPr/>
          </p:nvSpPr>
          <p:spPr>
            <a:xfrm>
              <a:off x="3961448" y="4473601"/>
              <a:ext cx="45236" cy="36885"/>
            </a:xfrm>
            <a:custGeom>
              <a:rect b="b" l="l" r="r" t="t"/>
              <a:pathLst>
                <a:path extrusionOk="0" h="742" w="91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4" name="Google Shape;454;p3"/>
            <p:cNvSpPr/>
            <p:nvPr/>
          </p:nvSpPr>
          <p:spPr>
            <a:xfrm>
              <a:off x="3922973" y="4428414"/>
              <a:ext cx="128948" cy="123927"/>
            </a:xfrm>
            <a:custGeom>
              <a:rect b="b" l="l" r="r" t="t"/>
              <a:pathLst>
                <a:path extrusionOk="0" h="2493" w="2594">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5" name="Google Shape;455;p3"/>
            <p:cNvSpPr/>
            <p:nvPr/>
          </p:nvSpPr>
          <p:spPr>
            <a:xfrm>
              <a:off x="4247679" y="4873617"/>
              <a:ext cx="45236" cy="30174"/>
            </a:xfrm>
            <a:custGeom>
              <a:rect b="b" l="l" r="r" t="t"/>
              <a:pathLst>
                <a:path extrusionOk="0" h="607" w="91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6" name="Google Shape;456;p3"/>
            <p:cNvSpPr/>
            <p:nvPr/>
          </p:nvSpPr>
          <p:spPr>
            <a:xfrm>
              <a:off x="4386568" y="4353104"/>
              <a:ext cx="56968" cy="40215"/>
            </a:xfrm>
            <a:custGeom>
              <a:rect b="b" l="l" r="r" t="t"/>
              <a:pathLst>
                <a:path extrusionOk="0" h="809" w="1146">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7" name="Google Shape;457;p3"/>
            <p:cNvSpPr/>
            <p:nvPr/>
          </p:nvSpPr>
          <p:spPr>
            <a:xfrm>
              <a:off x="4165657" y="4704553"/>
              <a:ext cx="309693" cy="138989"/>
            </a:xfrm>
            <a:custGeom>
              <a:rect b="b" l="l" r="r" t="t"/>
              <a:pathLst>
                <a:path extrusionOk="0" h="2796" w="623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8" name="Google Shape;458;p3"/>
            <p:cNvSpPr/>
            <p:nvPr/>
          </p:nvSpPr>
          <p:spPr>
            <a:xfrm>
              <a:off x="3779062" y="4736368"/>
              <a:ext cx="45236" cy="26843"/>
            </a:xfrm>
            <a:custGeom>
              <a:rect b="b" l="l" r="r" t="t"/>
              <a:pathLst>
                <a:path extrusionOk="0" h="540" w="91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9" name="Google Shape;459;p3"/>
            <p:cNvSpPr/>
            <p:nvPr/>
          </p:nvSpPr>
          <p:spPr>
            <a:xfrm>
              <a:off x="4348093" y="4920494"/>
              <a:ext cx="127258" cy="82021"/>
            </a:xfrm>
            <a:custGeom>
              <a:rect b="b" l="l" r="r" t="t"/>
              <a:pathLst>
                <a:path extrusionOk="0" h="1650" w="256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0" name="Google Shape;460;p3"/>
            <p:cNvSpPr/>
            <p:nvPr/>
          </p:nvSpPr>
          <p:spPr>
            <a:xfrm>
              <a:off x="4204133" y="4851844"/>
              <a:ext cx="123927" cy="149031"/>
            </a:xfrm>
            <a:custGeom>
              <a:rect b="b" l="l" r="r" t="t"/>
              <a:pathLst>
                <a:path extrusionOk="0" h="2998" w="2493">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1" name="Google Shape;461;p3"/>
            <p:cNvSpPr/>
            <p:nvPr/>
          </p:nvSpPr>
          <p:spPr>
            <a:xfrm>
              <a:off x="4344713" y="4932176"/>
              <a:ext cx="8451" cy="70340"/>
            </a:xfrm>
            <a:custGeom>
              <a:rect b="b" l="l" r="r" t="t"/>
              <a:pathLst>
                <a:path extrusionOk="0" h="1415" w="17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2" name="Google Shape;462;p3"/>
            <p:cNvSpPr/>
            <p:nvPr/>
          </p:nvSpPr>
          <p:spPr>
            <a:xfrm>
              <a:off x="4394920" y="4942217"/>
              <a:ext cx="28534" cy="38575"/>
            </a:xfrm>
            <a:custGeom>
              <a:rect b="b" l="l" r="r" t="t"/>
              <a:pathLst>
                <a:path extrusionOk="0" h="776" w="574">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3" name="Google Shape;463;p3"/>
            <p:cNvSpPr/>
            <p:nvPr/>
          </p:nvSpPr>
          <p:spPr>
            <a:xfrm>
              <a:off x="4399940" y="4500394"/>
              <a:ext cx="55327" cy="45236"/>
            </a:xfrm>
            <a:custGeom>
              <a:rect b="b" l="l" r="r" t="t"/>
              <a:pathLst>
                <a:path extrusionOk="0" h="910" w="1113">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4" name="Google Shape;464;p3"/>
            <p:cNvSpPr/>
            <p:nvPr/>
          </p:nvSpPr>
          <p:spPr>
            <a:xfrm>
              <a:off x="4269402" y="4289525"/>
              <a:ext cx="202568" cy="125567"/>
            </a:xfrm>
            <a:custGeom>
              <a:rect b="b" l="l" r="r" t="t"/>
              <a:pathLst>
                <a:path extrusionOk="0" h="2526" w="4075">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5" name="Google Shape;465;p3"/>
            <p:cNvSpPr/>
            <p:nvPr/>
          </p:nvSpPr>
          <p:spPr>
            <a:xfrm>
              <a:off x="4348093" y="4430105"/>
              <a:ext cx="132278" cy="262817"/>
            </a:xfrm>
            <a:custGeom>
              <a:rect b="b" l="l" r="r" t="t"/>
              <a:pathLst>
                <a:path extrusionOk="0" h="5287" w="2661">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6" name="Google Shape;466;p3"/>
            <p:cNvSpPr/>
            <p:nvPr/>
          </p:nvSpPr>
          <p:spPr>
            <a:xfrm>
              <a:off x="4252699" y="4947238"/>
              <a:ext cx="41856" cy="25153"/>
            </a:xfrm>
            <a:custGeom>
              <a:rect b="b" l="l" r="r" t="t"/>
              <a:pathLst>
                <a:path extrusionOk="0" h="506" w="842">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7" name="Google Shape;467;p3"/>
            <p:cNvSpPr/>
            <p:nvPr/>
          </p:nvSpPr>
          <p:spPr>
            <a:xfrm>
              <a:off x="2443504" y="4492043"/>
              <a:ext cx="56918" cy="46877"/>
            </a:xfrm>
            <a:custGeom>
              <a:rect b="b" l="l" r="r" t="t"/>
              <a:pathLst>
                <a:path extrusionOk="0" h="943" w="1145">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8" name="Google Shape;468;p3"/>
            <p:cNvSpPr/>
            <p:nvPr/>
          </p:nvSpPr>
          <p:spPr>
            <a:xfrm>
              <a:off x="4026767" y="4707934"/>
              <a:ext cx="125567" cy="135609"/>
            </a:xfrm>
            <a:custGeom>
              <a:rect b="b" l="l" r="r" t="t"/>
              <a:pathLst>
                <a:path extrusionOk="0" h="2728" w="2526">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9" name="Google Shape;469;p3"/>
            <p:cNvSpPr/>
            <p:nvPr/>
          </p:nvSpPr>
          <p:spPr>
            <a:xfrm>
              <a:off x="2553959" y="4848514"/>
              <a:ext cx="125567" cy="155692"/>
            </a:xfrm>
            <a:custGeom>
              <a:rect b="b" l="l" r="r" t="t"/>
              <a:pathLst>
                <a:path extrusionOk="0" h="3132" w="2526">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0" name="Google Shape;470;p3"/>
            <p:cNvSpPr/>
            <p:nvPr/>
          </p:nvSpPr>
          <p:spPr>
            <a:xfrm>
              <a:off x="2409999" y="4426774"/>
              <a:ext cx="205899" cy="130588"/>
            </a:xfrm>
            <a:custGeom>
              <a:rect b="b" l="l" r="r" t="t"/>
              <a:pathLst>
                <a:path extrusionOk="0" h="2627" w="4142">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1" name="Google Shape;471;p3"/>
            <p:cNvSpPr/>
            <p:nvPr/>
          </p:nvSpPr>
          <p:spPr>
            <a:xfrm>
              <a:off x="2416710" y="4195772"/>
              <a:ext cx="132278" cy="80381"/>
            </a:xfrm>
            <a:custGeom>
              <a:rect b="b" l="l" r="r" t="t"/>
              <a:pathLst>
                <a:path extrusionOk="0" h="1617" w="2661">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2" name="Google Shape;472;p3"/>
            <p:cNvSpPr/>
            <p:nvPr/>
          </p:nvSpPr>
          <p:spPr>
            <a:xfrm>
              <a:off x="2409999" y="4850204"/>
              <a:ext cx="128948" cy="143960"/>
            </a:xfrm>
            <a:custGeom>
              <a:rect b="b" l="l" r="r" t="t"/>
              <a:pathLst>
                <a:path extrusionOk="0" h="2896" w="2594">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3" name="Google Shape;473;p3"/>
            <p:cNvSpPr/>
            <p:nvPr/>
          </p:nvSpPr>
          <p:spPr>
            <a:xfrm>
              <a:off x="3735516" y="4850204"/>
              <a:ext cx="160712" cy="143960"/>
            </a:xfrm>
            <a:custGeom>
              <a:rect b="b" l="l" r="r" t="t"/>
              <a:pathLst>
                <a:path extrusionOk="0" h="2896" w="3233">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4" name="Google Shape;474;p3"/>
            <p:cNvSpPr/>
            <p:nvPr/>
          </p:nvSpPr>
          <p:spPr>
            <a:xfrm>
              <a:off x="3912931" y="4850204"/>
              <a:ext cx="130588" cy="150671"/>
            </a:xfrm>
            <a:custGeom>
              <a:rect b="b" l="l" r="r" t="t"/>
              <a:pathLst>
                <a:path extrusionOk="0" h="3031" w="2627">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5" name="Google Shape;475;p3"/>
            <p:cNvSpPr/>
            <p:nvPr/>
          </p:nvSpPr>
          <p:spPr>
            <a:xfrm>
              <a:off x="3022576" y="4850204"/>
              <a:ext cx="697928" cy="155692"/>
            </a:xfrm>
            <a:custGeom>
              <a:rect b="b" l="l" r="r" t="t"/>
              <a:pathLst>
                <a:path extrusionOk="0" h="3132" w="1404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6" name="Google Shape;476;p3"/>
            <p:cNvSpPr/>
            <p:nvPr/>
          </p:nvSpPr>
          <p:spPr>
            <a:xfrm>
              <a:off x="2843471" y="4845183"/>
              <a:ext cx="169113" cy="157332"/>
            </a:xfrm>
            <a:custGeom>
              <a:rect b="b" l="l" r="r" t="t"/>
              <a:pathLst>
                <a:path extrusionOk="0" h="3165" w="3402">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477" name="Google Shape;477;p3"/>
          <p:cNvSpPr txBox="1"/>
          <p:nvPr>
            <p:ph type="ctrTitle"/>
          </p:nvPr>
        </p:nvSpPr>
        <p:spPr>
          <a:xfrm>
            <a:off x="1557875" y="1411894"/>
            <a:ext cx="60282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5200"/>
              <a:buNone/>
              <a:defRPr b="0" sz="5200">
                <a:solidFill>
                  <a:schemeClr val="lt1"/>
                </a:solidFill>
              </a:defRPr>
            </a:lvl1pPr>
            <a:lvl2pPr lvl="1" rtl="0" algn="ctr">
              <a:spcBef>
                <a:spcPts val="0"/>
              </a:spcBef>
              <a:spcAft>
                <a:spcPts val="0"/>
              </a:spcAft>
              <a:buClr>
                <a:schemeClr val="lt1"/>
              </a:buClr>
              <a:buSzPts val="5200"/>
              <a:buNone/>
              <a:defRPr b="0" sz="5200">
                <a:solidFill>
                  <a:schemeClr val="lt1"/>
                </a:solidFill>
              </a:defRPr>
            </a:lvl2pPr>
            <a:lvl3pPr lvl="2" rtl="0" algn="ctr">
              <a:spcBef>
                <a:spcPts val="0"/>
              </a:spcBef>
              <a:spcAft>
                <a:spcPts val="0"/>
              </a:spcAft>
              <a:buClr>
                <a:schemeClr val="lt1"/>
              </a:buClr>
              <a:buSzPts val="5200"/>
              <a:buNone/>
              <a:defRPr b="0" sz="5200">
                <a:solidFill>
                  <a:schemeClr val="lt1"/>
                </a:solidFill>
              </a:defRPr>
            </a:lvl3pPr>
            <a:lvl4pPr lvl="3" rtl="0" algn="ctr">
              <a:spcBef>
                <a:spcPts val="0"/>
              </a:spcBef>
              <a:spcAft>
                <a:spcPts val="0"/>
              </a:spcAft>
              <a:buClr>
                <a:schemeClr val="lt1"/>
              </a:buClr>
              <a:buSzPts val="5200"/>
              <a:buNone/>
              <a:defRPr b="0" sz="5200">
                <a:solidFill>
                  <a:schemeClr val="lt1"/>
                </a:solidFill>
              </a:defRPr>
            </a:lvl4pPr>
            <a:lvl5pPr lvl="4" rtl="0" algn="ctr">
              <a:spcBef>
                <a:spcPts val="0"/>
              </a:spcBef>
              <a:spcAft>
                <a:spcPts val="0"/>
              </a:spcAft>
              <a:buClr>
                <a:schemeClr val="lt1"/>
              </a:buClr>
              <a:buSzPts val="5200"/>
              <a:buNone/>
              <a:defRPr b="0" sz="5200">
                <a:solidFill>
                  <a:schemeClr val="lt1"/>
                </a:solidFill>
              </a:defRPr>
            </a:lvl5pPr>
            <a:lvl6pPr lvl="5" rtl="0" algn="ctr">
              <a:spcBef>
                <a:spcPts val="0"/>
              </a:spcBef>
              <a:spcAft>
                <a:spcPts val="0"/>
              </a:spcAft>
              <a:buClr>
                <a:schemeClr val="lt1"/>
              </a:buClr>
              <a:buSzPts val="5200"/>
              <a:buNone/>
              <a:defRPr b="0" sz="5200">
                <a:solidFill>
                  <a:schemeClr val="lt1"/>
                </a:solidFill>
              </a:defRPr>
            </a:lvl6pPr>
            <a:lvl7pPr lvl="6" rtl="0" algn="ctr">
              <a:spcBef>
                <a:spcPts val="0"/>
              </a:spcBef>
              <a:spcAft>
                <a:spcPts val="0"/>
              </a:spcAft>
              <a:buClr>
                <a:schemeClr val="lt1"/>
              </a:buClr>
              <a:buSzPts val="5200"/>
              <a:buNone/>
              <a:defRPr b="0" sz="5200">
                <a:solidFill>
                  <a:schemeClr val="lt1"/>
                </a:solidFill>
              </a:defRPr>
            </a:lvl7pPr>
            <a:lvl8pPr lvl="7" rtl="0" algn="ctr">
              <a:spcBef>
                <a:spcPts val="0"/>
              </a:spcBef>
              <a:spcAft>
                <a:spcPts val="0"/>
              </a:spcAft>
              <a:buClr>
                <a:schemeClr val="lt1"/>
              </a:buClr>
              <a:buSzPts val="5200"/>
              <a:buNone/>
              <a:defRPr b="0" sz="5200">
                <a:solidFill>
                  <a:schemeClr val="lt1"/>
                </a:solidFill>
              </a:defRPr>
            </a:lvl8pPr>
            <a:lvl9pPr lvl="8" rtl="0" algn="ctr">
              <a:spcBef>
                <a:spcPts val="0"/>
              </a:spcBef>
              <a:spcAft>
                <a:spcPts val="0"/>
              </a:spcAft>
              <a:buClr>
                <a:schemeClr val="lt1"/>
              </a:buClr>
              <a:buSzPts val="5200"/>
              <a:buNone/>
              <a:defRPr b="0" sz="5200">
                <a:solidFill>
                  <a:schemeClr val="lt1"/>
                </a:solidFill>
              </a:defRPr>
            </a:lvl9pPr>
          </a:lstStyle>
          <a:p/>
        </p:txBody>
      </p:sp>
      <p:sp>
        <p:nvSpPr>
          <p:cNvPr id="478" name="Google Shape;478;p3"/>
          <p:cNvSpPr txBox="1"/>
          <p:nvPr>
            <p:ph idx="1" type="subTitle"/>
          </p:nvPr>
        </p:nvSpPr>
        <p:spPr>
          <a:xfrm>
            <a:off x="1557875" y="2497163"/>
            <a:ext cx="6028200" cy="795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lvl1pPr>
            <a:lvl2pPr lvl="1" rtl="0" algn="ctr">
              <a:spcBef>
                <a:spcPts val="0"/>
              </a:spcBef>
              <a:spcAft>
                <a:spcPts val="0"/>
              </a:spcAft>
              <a:buClr>
                <a:schemeClr val="dk1"/>
              </a:buClr>
              <a:buSzPts val="1600"/>
              <a:buNone/>
              <a:defRPr sz="1600"/>
            </a:lvl2pPr>
            <a:lvl3pPr lvl="2" rtl="0" algn="ctr">
              <a:spcBef>
                <a:spcPts val="0"/>
              </a:spcBef>
              <a:spcAft>
                <a:spcPts val="0"/>
              </a:spcAft>
              <a:buClr>
                <a:schemeClr val="dk1"/>
              </a:buClr>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479" name="Google Shape;479;p3"/>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80" name="Shape 480"/>
        <p:cNvGrpSpPr/>
        <p:nvPr/>
      </p:nvGrpSpPr>
      <p:grpSpPr>
        <a:xfrm>
          <a:off x="0" y="0"/>
          <a:ext cx="0" cy="0"/>
          <a:chOff x="0" y="0"/>
          <a:chExt cx="0" cy="0"/>
        </a:xfrm>
      </p:grpSpPr>
      <p:sp>
        <p:nvSpPr>
          <p:cNvPr id="481" name="Google Shape;481;p4"/>
          <p:cNvSpPr txBox="1"/>
          <p:nvPr>
            <p:ph idx="1" type="body"/>
          </p:nvPr>
        </p:nvSpPr>
        <p:spPr>
          <a:xfrm>
            <a:off x="1832400" y="1990350"/>
            <a:ext cx="5479200" cy="819900"/>
          </a:xfrm>
          <a:prstGeom prst="rect">
            <a:avLst/>
          </a:prstGeom>
        </p:spPr>
        <p:txBody>
          <a:bodyPr anchorCtr="0" anchor="ctr" bIns="91425" lIns="91425" spcFirstLastPara="1" rIns="91425" wrap="square" tIns="91425">
            <a:noAutofit/>
          </a:bodyPr>
          <a:lstStyle>
            <a:lvl1pPr indent="-355600" lvl="0" marL="457200" rtl="0" algn="ctr">
              <a:spcBef>
                <a:spcPts val="600"/>
              </a:spcBef>
              <a:spcAft>
                <a:spcPts val="0"/>
              </a:spcAft>
              <a:buSzPts val="2000"/>
              <a:buChar char="✖"/>
              <a:defRPr i="1" sz="2000">
                <a:solidFill>
                  <a:schemeClr val="accent1"/>
                </a:solidFill>
              </a:defRPr>
            </a:lvl1pPr>
            <a:lvl2pPr indent="-355600" lvl="1" marL="914400" rtl="0" algn="ctr">
              <a:spcBef>
                <a:spcPts val="0"/>
              </a:spcBef>
              <a:spcAft>
                <a:spcPts val="0"/>
              </a:spcAft>
              <a:buSzPts val="2000"/>
              <a:buChar char="○"/>
              <a:defRPr i="1" sz="2000">
                <a:solidFill>
                  <a:schemeClr val="accent1"/>
                </a:solidFill>
              </a:defRPr>
            </a:lvl2pPr>
            <a:lvl3pPr indent="-355600" lvl="2" marL="1371600" rtl="0" algn="ctr">
              <a:spcBef>
                <a:spcPts val="0"/>
              </a:spcBef>
              <a:spcAft>
                <a:spcPts val="0"/>
              </a:spcAft>
              <a:buSzPts val="2000"/>
              <a:buChar char="■"/>
              <a:defRPr i="1" sz="2000">
                <a:solidFill>
                  <a:schemeClr val="accent1"/>
                </a:solidFill>
              </a:defRPr>
            </a:lvl3pPr>
            <a:lvl4pPr indent="-355600" lvl="3" marL="1828800" rtl="0" algn="ctr">
              <a:spcBef>
                <a:spcPts val="0"/>
              </a:spcBef>
              <a:spcAft>
                <a:spcPts val="0"/>
              </a:spcAft>
              <a:buClr>
                <a:schemeClr val="accent1"/>
              </a:buClr>
              <a:buSzPts val="2000"/>
              <a:buChar char="●"/>
              <a:defRPr i="1" sz="2000">
                <a:solidFill>
                  <a:schemeClr val="accent1"/>
                </a:solidFill>
              </a:defRPr>
            </a:lvl4pPr>
            <a:lvl5pPr indent="-355600" lvl="4" marL="2286000" rtl="0" algn="ctr">
              <a:spcBef>
                <a:spcPts val="0"/>
              </a:spcBef>
              <a:spcAft>
                <a:spcPts val="0"/>
              </a:spcAft>
              <a:buClr>
                <a:schemeClr val="accent1"/>
              </a:buClr>
              <a:buSzPts val="2000"/>
              <a:buChar char="○"/>
              <a:defRPr i="1" sz="2000">
                <a:solidFill>
                  <a:schemeClr val="accent1"/>
                </a:solidFill>
              </a:defRPr>
            </a:lvl5pPr>
            <a:lvl6pPr indent="-355600" lvl="5" marL="2743200" rtl="0" algn="ctr">
              <a:spcBef>
                <a:spcPts val="0"/>
              </a:spcBef>
              <a:spcAft>
                <a:spcPts val="0"/>
              </a:spcAft>
              <a:buClr>
                <a:schemeClr val="accent1"/>
              </a:buClr>
              <a:buSzPts val="2000"/>
              <a:buChar char="■"/>
              <a:defRPr i="1" sz="2000">
                <a:solidFill>
                  <a:schemeClr val="accent1"/>
                </a:solidFill>
              </a:defRPr>
            </a:lvl6pPr>
            <a:lvl7pPr indent="-355600" lvl="6" marL="3200400" rtl="0" algn="ctr">
              <a:spcBef>
                <a:spcPts val="0"/>
              </a:spcBef>
              <a:spcAft>
                <a:spcPts val="0"/>
              </a:spcAft>
              <a:buClr>
                <a:schemeClr val="accent1"/>
              </a:buClr>
              <a:buSzPts val="2000"/>
              <a:buChar char="●"/>
              <a:defRPr i="1" sz="2000">
                <a:solidFill>
                  <a:schemeClr val="accent1"/>
                </a:solidFill>
              </a:defRPr>
            </a:lvl7pPr>
            <a:lvl8pPr indent="-355600" lvl="7" marL="3657600" rtl="0" algn="ctr">
              <a:spcBef>
                <a:spcPts val="0"/>
              </a:spcBef>
              <a:spcAft>
                <a:spcPts val="0"/>
              </a:spcAft>
              <a:buClr>
                <a:schemeClr val="accent1"/>
              </a:buClr>
              <a:buSzPts val="2000"/>
              <a:buChar char="○"/>
              <a:defRPr i="1" sz="2000">
                <a:solidFill>
                  <a:schemeClr val="accent1"/>
                </a:solidFill>
              </a:defRPr>
            </a:lvl8pPr>
            <a:lvl9pPr indent="-355600" lvl="8" marL="4114800" algn="ctr">
              <a:spcBef>
                <a:spcPts val="0"/>
              </a:spcBef>
              <a:spcAft>
                <a:spcPts val="0"/>
              </a:spcAft>
              <a:buClr>
                <a:schemeClr val="accent1"/>
              </a:buClr>
              <a:buSzPts val="2000"/>
              <a:buChar char="■"/>
              <a:defRPr i="1" sz="2000">
                <a:solidFill>
                  <a:schemeClr val="accent1"/>
                </a:solidFill>
              </a:defRPr>
            </a:lvl9pPr>
          </a:lstStyle>
          <a:p/>
        </p:txBody>
      </p:sp>
      <p:sp>
        <p:nvSpPr>
          <p:cNvPr id="482" name="Google Shape;482;p4"/>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solidFill>
                  <a:srgbClr val="F55D4B"/>
                </a:solidFill>
              </a:defRPr>
            </a:lvl1pPr>
            <a:lvl2pPr lvl="1">
              <a:buNone/>
              <a:defRPr>
                <a:solidFill>
                  <a:srgbClr val="F55D4B"/>
                </a:solidFill>
              </a:defRPr>
            </a:lvl2pPr>
            <a:lvl3pPr lvl="2">
              <a:buNone/>
              <a:defRPr>
                <a:solidFill>
                  <a:srgbClr val="F55D4B"/>
                </a:solidFill>
              </a:defRPr>
            </a:lvl3pPr>
            <a:lvl4pPr lvl="3">
              <a:buNone/>
              <a:defRPr>
                <a:solidFill>
                  <a:srgbClr val="F55D4B"/>
                </a:solidFill>
              </a:defRPr>
            </a:lvl4pPr>
            <a:lvl5pPr lvl="4">
              <a:buNone/>
              <a:defRPr>
                <a:solidFill>
                  <a:srgbClr val="F55D4B"/>
                </a:solidFill>
              </a:defRPr>
            </a:lvl5pPr>
            <a:lvl6pPr lvl="5">
              <a:buNone/>
              <a:defRPr>
                <a:solidFill>
                  <a:srgbClr val="F55D4B"/>
                </a:solidFill>
              </a:defRPr>
            </a:lvl6pPr>
            <a:lvl7pPr lvl="6">
              <a:buNone/>
              <a:defRPr>
                <a:solidFill>
                  <a:srgbClr val="F55D4B"/>
                </a:solidFill>
              </a:defRPr>
            </a:lvl7pPr>
            <a:lvl8pPr lvl="7">
              <a:buNone/>
              <a:defRPr>
                <a:solidFill>
                  <a:srgbClr val="F55D4B"/>
                </a:solidFill>
              </a:defRPr>
            </a:lvl8pPr>
            <a:lvl9pPr lvl="8">
              <a:buNone/>
              <a:defRPr>
                <a:solidFill>
                  <a:srgbClr val="F55D4B"/>
                </a:solidFill>
              </a:defRPr>
            </a:lvl9pPr>
          </a:lstStyle>
          <a:p>
            <a:pPr indent="0" lvl="0" marL="0" rtl="0" algn="r">
              <a:spcBef>
                <a:spcPts val="0"/>
              </a:spcBef>
              <a:spcAft>
                <a:spcPts val="0"/>
              </a:spcAft>
              <a:buNone/>
            </a:pPr>
            <a:fld id="{00000000-1234-1234-1234-123412341234}" type="slidenum">
              <a:rPr lang="en"/>
              <a:t>‹#›</a:t>
            </a:fld>
            <a:endParaRPr/>
          </a:p>
        </p:txBody>
      </p:sp>
      <p:grpSp>
        <p:nvGrpSpPr>
          <p:cNvPr id="483" name="Google Shape;483;p4"/>
          <p:cNvGrpSpPr/>
          <p:nvPr/>
        </p:nvGrpSpPr>
        <p:grpSpPr>
          <a:xfrm>
            <a:off x="1907265" y="-6002"/>
            <a:ext cx="5329471" cy="1572280"/>
            <a:chOff x="1045264" y="-6007"/>
            <a:chExt cx="7118300" cy="2100014"/>
          </a:xfrm>
        </p:grpSpPr>
        <p:sp>
          <p:nvSpPr>
            <p:cNvPr id="484" name="Google Shape;484;p4"/>
            <p:cNvSpPr/>
            <p:nvPr/>
          </p:nvSpPr>
          <p:spPr>
            <a:xfrm>
              <a:off x="1803411" y="-6007"/>
              <a:ext cx="5944150" cy="724669"/>
            </a:xfrm>
            <a:custGeom>
              <a:rect b="b" l="l" r="r" t="t"/>
              <a:pathLst>
                <a:path extrusionOk="0" h="10910" w="8949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5" name="Google Shape;485;p4"/>
            <p:cNvSpPr/>
            <p:nvPr/>
          </p:nvSpPr>
          <p:spPr>
            <a:xfrm>
              <a:off x="1045264" y="-6007"/>
              <a:ext cx="7118300" cy="2100014"/>
            </a:xfrm>
            <a:custGeom>
              <a:rect b="b" l="l" r="r" t="t"/>
              <a:pathLst>
                <a:path extrusionOk="0" h="31616" w="107167">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6" name="Google Shape;486;p4"/>
            <p:cNvSpPr/>
            <p:nvPr/>
          </p:nvSpPr>
          <p:spPr>
            <a:xfrm>
              <a:off x="1324836" y="-6007"/>
              <a:ext cx="487541" cy="711252"/>
            </a:xfrm>
            <a:custGeom>
              <a:rect b="b" l="l" r="r" t="t"/>
              <a:pathLst>
                <a:path extrusionOk="0" h="10708" w="734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487" name="Google Shape;487;p4"/>
          <p:cNvGrpSpPr/>
          <p:nvPr/>
        </p:nvGrpSpPr>
        <p:grpSpPr>
          <a:xfrm>
            <a:off x="-7999" y="2430147"/>
            <a:ext cx="1642550" cy="1505293"/>
            <a:chOff x="-7997" y="3247832"/>
            <a:chExt cx="2193869" cy="2010543"/>
          </a:xfrm>
        </p:grpSpPr>
        <p:sp>
          <p:nvSpPr>
            <p:cNvPr id="488" name="Google Shape;488;p4"/>
            <p:cNvSpPr/>
            <p:nvPr/>
          </p:nvSpPr>
          <p:spPr>
            <a:xfrm>
              <a:off x="-7997" y="4475586"/>
              <a:ext cx="315374" cy="89538"/>
            </a:xfrm>
            <a:custGeom>
              <a:rect b="b" l="l" r="r" t="t"/>
              <a:pathLst>
                <a:path extrusionOk="0" h="1348" w="4748">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9" name="Google Shape;489;p4"/>
            <p:cNvSpPr/>
            <p:nvPr/>
          </p:nvSpPr>
          <p:spPr>
            <a:xfrm>
              <a:off x="-7997" y="4374956"/>
              <a:ext cx="310857" cy="96246"/>
            </a:xfrm>
            <a:custGeom>
              <a:rect b="b" l="l" r="r" t="t"/>
              <a:pathLst>
                <a:path extrusionOk="0" h="1449" w="468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0" name="Google Shape;490;p4"/>
            <p:cNvSpPr/>
            <p:nvPr/>
          </p:nvSpPr>
          <p:spPr>
            <a:xfrm>
              <a:off x="-7997" y="4187113"/>
              <a:ext cx="257188" cy="62703"/>
            </a:xfrm>
            <a:custGeom>
              <a:rect b="b" l="l" r="r" t="t"/>
              <a:pathLst>
                <a:path extrusionOk="0" h="944" w="3872">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1" name="Google Shape;491;p4"/>
            <p:cNvSpPr/>
            <p:nvPr/>
          </p:nvSpPr>
          <p:spPr>
            <a:xfrm>
              <a:off x="-7997" y="4238524"/>
              <a:ext cx="261705" cy="85087"/>
            </a:xfrm>
            <a:custGeom>
              <a:rect b="b" l="l" r="r" t="t"/>
              <a:pathLst>
                <a:path extrusionOk="0" h="1281" w="394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2" name="Google Shape;492;p4"/>
            <p:cNvSpPr/>
            <p:nvPr/>
          </p:nvSpPr>
          <p:spPr>
            <a:xfrm>
              <a:off x="-7997" y="4634336"/>
              <a:ext cx="373494" cy="98505"/>
            </a:xfrm>
            <a:custGeom>
              <a:rect b="b" l="l" r="r" t="t"/>
              <a:pathLst>
                <a:path extrusionOk="0" h="1483" w="5623">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3" name="Google Shape;493;p4"/>
            <p:cNvSpPr/>
            <p:nvPr/>
          </p:nvSpPr>
          <p:spPr>
            <a:xfrm>
              <a:off x="-7997" y="4558348"/>
              <a:ext cx="225903" cy="69345"/>
            </a:xfrm>
            <a:custGeom>
              <a:rect b="b" l="l" r="r" t="t"/>
              <a:pathLst>
                <a:path extrusionOk="0" h="1044" w="3401">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4" name="Google Shape;494;p4"/>
            <p:cNvSpPr/>
            <p:nvPr/>
          </p:nvSpPr>
          <p:spPr>
            <a:xfrm>
              <a:off x="-7997" y="4685813"/>
              <a:ext cx="382461" cy="93988"/>
            </a:xfrm>
            <a:custGeom>
              <a:rect b="b" l="l" r="r" t="t"/>
              <a:pathLst>
                <a:path extrusionOk="0" h="1415" w="5758">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5" name="Google Shape;495;p4"/>
            <p:cNvSpPr/>
            <p:nvPr/>
          </p:nvSpPr>
          <p:spPr>
            <a:xfrm>
              <a:off x="1658012" y="4408499"/>
              <a:ext cx="382461" cy="335500"/>
            </a:xfrm>
            <a:custGeom>
              <a:rect b="b" l="l" r="r" t="t"/>
              <a:pathLst>
                <a:path extrusionOk="0" h="5051" w="5758">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6" name="Google Shape;496;p4"/>
            <p:cNvSpPr/>
            <p:nvPr/>
          </p:nvSpPr>
          <p:spPr>
            <a:xfrm>
              <a:off x="-7997" y="4735032"/>
              <a:ext cx="375752" cy="102888"/>
            </a:xfrm>
            <a:custGeom>
              <a:rect b="b" l="l" r="r" t="t"/>
              <a:pathLst>
                <a:path extrusionOk="0" h="1549" w="5657">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7" name="Google Shape;497;p4"/>
            <p:cNvSpPr/>
            <p:nvPr/>
          </p:nvSpPr>
          <p:spPr>
            <a:xfrm>
              <a:off x="-7997" y="3985853"/>
              <a:ext cx="216936" cy="73862"/>
            </a:xfrm>
            <a:custGeom>
              <a:rect b="b" l="l" r="r" t="t"/>
              <a:pathLst>
                <a:path extrusionOk="0" h="1112" w="3266">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8" name="Google Shape;498;p4"/>
            <p:cNvSpPr/>
            <p:nvPr/>
          </p:nvSpPr>
          <p:spPr>
            <a:xfrm>
              <a:off x="-7997" y="4424175"/>
              <a:ext cx="324275" cy="93988"/>
            </a:xfrm>
            <a:custGeom>
              <a:rect b="b" l="l" r="r" t="t"/>
              <a:pathLst>
                <a:path extrusionOk="0" h="1415" w="4882">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9" name="Google Shape;499;p4"/>
            <p:cNvSpPr/>
            <p:nvPr/>
          </p:nvSpPr>
          <p:spPr>
            <a:xfrm>
              <a:off x="-7997" y="4030555"/>
              <a:ext cx="216936" cy="67153"/>
            </a:xfrm>
            <a:custGeom>
              <a:rect b="b" l="l" r="r" t="t"/>
              <a:pathLst>
                <a:path extrusionOk="0" h="1011" w="3266">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0" name="Google Shape;500;p4"/>
            <p:cNvSpPr/>
            <p:nvPr/>
          </p:nvSpPr>
          <p:spPr>
            <a:xfrm>
              <a:off x="-7997" y="4126735"/>
              <a:ext cx="239320" cy="73862"/>
            </a:xfrm>
            <a:custGeom>
              <a:rect b="b" l="l" r="r" t="t"/>
              <a:pathLst>
                <a:path extrusionOk="0" h="1112" w="3603">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1" name="Google Shape;501;p4"/>
            <p:cNvSpPr/>
            <p:nvPr/>
          </p:nvSpPr>
          <p:spPr>
            <a:xfrm>
              <a:off x="-7997" y="4310127"/>
              <a:ext cx="143140" cy="53736"/>
            </a:xfrm>
            <a:custGeom>
              <a:rect b="b" l="l" r="r" t="t"/>
              <a:pathLst>
                <a:path extrusionOk="0" h="809" w="2155">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2" name="Google Shape;502;p4"/>
            <p:cNvSpPr/>
            <p:nvPr/>
          </p:nvSpPr>
          <p:spPr>
            <a:xfrm>
              <a:off x="-7997" y="4075257"/>
              <a:ext cx="248287" cy="91796"/>
            </a:xfrm>
            <a:custGeom>
              <a:rect b="b" l="l" r="r" t="t"/>
              <a:pathLst>
                <a:path extrusionOk="0" h="1382" w="3738">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3" name="Google Shape;503;p4"/>
            <p:cNvSpPr/>
            <p:nvPr/>
          </p:nvSpPr>
          <p:spPr>
            <a:xfrm>
              <a:off x="381106" y="3464768"/>
              <a:ext cx="715702" cy="201327"/>
            </a:xfrm>
            <a:custGeom>
              <a:rect b="b" l="l" r="r" t="t"/>
              <a:pathLst>
                <a:path extrusionOk="0" h="3031" w="10775">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4" name="Google Shape;504;p4"/>
            <p:cNvSpPr/>
            <p:nvPr/>
          </p:nvSpPr>
          <p:spPr>
            <a:xfrm>
              <a:off x="1067649" y="4327995"/>
              <a:ext cx="51477" cy="26901"/>
            </a:xfrm>
            <a:custGeom>
              <a:rect b="b" l="l" r="r" t="t"/>
              <a:pathLst>
                <a:path extrusionOk="0" h="405" w="775">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5" name="Google Shape;505;p4"/>
            <p:cNvSpPr/>
            <p:nvPr/>
          </p:nvSpPr>
          <p:spPr>
            <a:xfrm>
              <a:off x="2042664" y="4482294"/>
              <a:ext cx="64895" cy="24643"/>
            </a:xfrm>
            <a:custGeom>
              <a:rect b="b" l="l" r="r" t="t"/>
              <a:pathLst>
                <a:path extrusionOk="0" h="371" w="977">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6" name="Google Shape;506;p4"/>
            <p:cNvSpPr/>
            <p:nvPr/>
          </p:nvSpPr>
          <p:spPr>
            <a:xfrm>
              <a:off x="-7997" y="3247832"/>
              <a:ext cx="2193869" cy="2010543"/>
            </a:xfrm>
            <a:custGeom>
              <a:rect b="b" l="l" r="r" t="t"/>
              <a:pathLst>
                <a:path extrusionOk="0" h="30269" w="33029">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7" name="Google Shape;507;p4"/>
            <p:cNvSpPr/>
            <p:nvPr/>
          </p:nvSpPr>
          <p:spPr>
            <a:xfrm>
              <a:off x="-7997" y="4793152"/>
              <a:ext cx="360076" cy="109664"/>
            </a:xfrm>
            <a:custGeom>
              <a:rect b="b" l="l" r="r" t="t"/>
              <a:pathLst>
                <a:path extrusionOk="0" h="1651" w="5421">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08" name="Google Shape;508;p4"/>
          <p:cNvGrpSpPr/>
          <p:nvPr/>
        </p:nvGrpSpPr>
        <p:grpSpPr>
          <a:xfrm>
            <a:off x="8420990" y="2153894"/>
            <a:ext cx="515755" cy="910864"/>
            <a:chOff x="8443004" y="2878855"/>
            <a:chExt cx="688868" cy="1216595"/>
          </a:xfrm>
        </p:grpSpPr>
        <p:sp>
          <p:nvSpPr>
            <p:cNvPr id="509" name="Google Shape;509;p4"/>
            <p:cNvSpPr/>
            <p:nvPr/>
          </p:nvSpPr>
          <p:spPr>
            <a:xfrm>
              <a:off x="8758311" y="2981744"/>
              <a:ext cx="26901" cy="33610"/>
            </a:xfrm>
            <a:custGeom>
              <a:rect b="b" l="l" r="r" t="t"/>
              <a:pathLst>
                <a:path extrusionOk="0" h="506" w="405">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0" name="Google Shape;510;p4"/>
            <p:cNvSpPr/>
            <p:nvPr/>
          </p:nvSpPr>
          <p:spPr>
            <a:xfrm>
              <a:off x="8682257" y="3929925"/>
              <a:ext cx="102955" cy="118564"/>
            </a:xfrm>
            <a:custGeom>
              <a:rect b="b" l="l" r="r" t="t"/>
              <a:pathLst>
                <a:path extrusionOk="0" h="1785" w="155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1" name="Google Shape;511;p4"/>
            <p:cNvSpPr/>
            <p:nvPr/>
          </p:nvSpPr>
          <p:spPr>
            <a:xfrm>
              <a:off x="8805272" y="2999611"/>
              <a:ext cx="107405" cy="26901"/>
            </a:xfrm>
            <a:custGeom>
              <a:rect b="b" l="l" r="r" t="t"/>
              <a:pathLst>
                <a:path extrusionOk="0" h="405" w="1617">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2" name="Google Shape;512;p4"/>
            <p:cNvSpPr/>
            <p:nvPr/>
          </p:nvSpPr>
          <p:spPr>
            <a:xfrm>
              <a:off x="8443004" y="2878855"/>
              <a:ext cx="688868" cy="1216595"/>
            </a:xfrm>
            <a:custGeom>
              <a:rect b="b" l="l" r="r" t="t"/>
              <a:pathLst>
                <a:path extrusionOk="0" h="18316" w="10371">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3" name="Google Shape;513;p4"/>
            <p:cNvSpPr/>
            <p:nvPr/>
          </p:nvSpPr>
          <p:spPr>
            <a:xfrm>
              <a:off x="8498931" y="3035413"/>
              <a:ext cx="583721" cy="914704"/>
            </a:xfrm>
            <a:custGeom>
              <a:rect b="b" l="l" r="r" t="t"/>
              <a:pathLst>
                <a:path extrusionOk="0" h="13771" w="8788">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4" name="Google Shape;514;p4"/>
            <p:cNvSpPr/>
            <p:nvPr/>
          </p:nvSpPr>
          <p:spPr>
            <a:xfrm>
              <a:off x="8845524" y="2961618"/>
              <a:ext cx="20192" cy="20192"/>
            </a:xfrm>
            <a:custGeom>
              <a:rect b="b" l="l" r="r" t="t"/>
              <a:pathLst>
                <a:path extrusionOk="0" h="304" w="304">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15" name="Google Shape;515;p4"/>
          <p:cNvGrpSpPr/>
          <p:nvPr/>
        </p:nvGrpSpPr>
        <p:grpSpPr>
          <a:xfrm>
            <a:off x="7117967" y="3590460"/>
            <a:ext cx="2026022" cy="1547117"/>
            <a:chOff x="6445945" y="4797602"/>
            <a:chExt cx="2706053" cy="2066404"/>
          </a:xfrm>
        </p:grpSpPr>
        <p:sp>
          <p:nvSpPr>
            <p:cNvPr id="516" name="Google Shape;516;p4"/>
            <p:cNvSpPr/>
            <p:nvPr/>
          </p:nvSpPr>
          <p:spPr>
            <a:xfrm>
              <a:off x="6700941" y="5054790"/>
              <a:ext cx="111855" cy="1511843"/>
            </a:xfrm>
            <a:custGeom>
              <a:rect b="b" l="l" r="r" t="t"/>
              <a:pathLst>
                <a:path extrusionOk="0" h="22761" w="1684">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7" name="Google Shape;517;p4"/>
            <p:cNvSpPr/>
            <p:nvPr/>
          </p:nvSpPr>
          <p:spPr>
            <a:xfrm>
              <a:off x="6457170" y="4802119"/>
              <a:ext cx="333242" cy="1894170"/>
            </a:xfrm>
            <a:custGeom>
              <a:rect b="b" l="l" r="r" t="t"/>
              <a:pathLst>
                <a:path extrusionOk="0" h="28517" w="5017">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8" name="Google Shape;518;p4"/>
            <p:cNvSpPr/>
            <p:nvPr/>
          </p:nvSpPr>
          <p:spPr>
            <a:xfrm>
              <a:off x="8109762" y="4967577"/>
              <a:ext cx="60511" cy="60444"/>
            </a:xfrm>
            <a:custGeom>
              <a:rect b="b" l="l" r="r" t="t"/>
              <a:pathLst>
                <a:path extrusionOk="0" h="910" w="911">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9" name="Google Shape;519;p4"/>
            <p:cNvSpPr/>
            <p:nvPr/>
          </p:nvSpPr>
          <p:spPr>
            <a:xfrm>
              <a:off x="6797054" y="5021247"/>
              <a:ext cx="2354943" cy="156624"/>
            </a:xfrm>
            <a:custGeom>
              <a:rect b="b" l="l" r="r" t="t"/>
              <a:pathLst>
                <a:path extrusionOk="0" h="2358" w="35454">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0" name="Google Shape;520;p4"/>
            <p:cNvSpPr/>
            <p:nvPr/>
          </p:nvSpPr>
          <p:spPr>
            <a:xfrm>
              <a:off x="6785895" y="4797602"/>
              <a:ext cx="2366102" cy="170042"/>
            </a:xfrm>
            <a:custGeom>
              <a:rect b="b" l="l" r="r" t="t"/>
              <a:pathLst>
                <a:path extrusionOk="0" h="2560" w="35622">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1" name="Google Shape;521;p4"/>
            <p:cNvSpPr/>
            <p:nvPr/>
          </p:nvSpPr>
          <p:spPr>
            <a:xfrm>
              <a:off x="8024808" y="4983253"/>
              <a:ext cx="31351" cy="31351"/>
            </a:xfrm>
            <a:custGeom>
              <a:rect b="b" l="l" r="r" t="t"/>
              <a:pathLst>
                <a:path extrusionOk="0" h="472" w="472">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2" name="Google Shape;522;p4"/>
            <p:cNvSpPr/>
            <p:nvPr/>
          </p:nvSpPr>
          <p:spPr>
            <a:xfrm>
              <a:off x="8239485" y="6776727"/>
              <a:ext cx="93988" cy="67153"/>
            </a:xfrm>
            <a:custGeom>
              <a:rect b="b" l="l" r="r" t="t"/>
              <a:pathLst>
                <a:path extrusionOk="0" h="1011" w="1415">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3" name="Google Shape;523;p4"/>
            <p:cNvSpPr/>
            <p:nvPr/>
          </p:nvSpPr>
          <p:spPr>
            <a:xfrm>
              <a:off x="7863799" y="6727574"/>
              <a:ext cx="290798" cy="96180"/>
            </a:xfrm>
            <a:custGeom>
              <a:rect b="b" l="l" r="r" t="t"/>
              <a:pathLst>
                <a:path extrusionOk="0" h="1448" w="4378">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4" name="Google Shape;524;p4"/>
            <p:cNvSpPr/>
            <p:nvPr/>
          </p:nvSpPr>
          <p:spPr>
            <a:xfrm>
              <a:off x="6705391" y="6564308"/>
              <a:ext cx="2446606" cy="190168"/>
            </a:xfrm>
            <a:custGeom>
              <a:rect b="b" l="l" r="r" t="t"/>
              <a:pathLst>
                <a:path extrusionOk="0" h="2863" w="36834">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5" name="Google Shape;525;p4"/>
            <p:cNvSpPr/>
            <p:nvPr/>
          </p:nvSpPr>
          <p:spPr>
            <a:xfrm>
              <a:off x="7671506" y="6765568"/>
              <a:ext cx="85021" cy="22451"/>
            </a:xfrm>
            <a:custGeom>
              <a:rect b="b" l="l" r="r" t="t"/>
              <a:pathLst>
                <a:path extrusionOk="0" h="338" w="128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6" name="Google Shape;526;p4"/>
            <p:cNvSpPr/>
            <p:nvPr/>
          </p:nvSpPr>
          <p:spPr>
            <a:xfrm>
              <a:off x="7678215" y="6696223"/>
              <a:ext cx="87279" cy="20192"/>
            </a:xfrm>
            <a:custGeom>
              <a:rect b="b" l="l" r="r" t="t"/>
              <a:pathLst>
                <a:path extrusionOk="0" h="304" w="1314">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7" name="Google Shape;527;p4"/>
            <p:cNvSpPr/>
            <p:nvPr/>
          </p:nvSpPr>
          <p:spPr>
            <a:xfrm>
              <a:off x="7687116" y="6729766"/>
              <a:ext cx="91796" cy="29159"/>
            </a:xfrm>
            <a:custGeom>
              <a:rect b="b" l="l" r="r" t="t"/>
              <a:pathLst>
                <a:path extrusionOk="0" h="439" w="1382">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8" name="Google Shape;528;p4"/>
            <p:cNvSpPr/>
            <p:nvPr/>
          </p:nvSpPr>
          <p:spPr>
            <a:xfrm>
              <a:off x="6445945" y="6685064"/>
              <a:ext cx="1552095" cy="178942"/>
            </a:xfrm>
            <a:custGeom>
              <a:rect b="b" l="l" r="r" t="t"/>
              <a:pathLst>
                <a:path extrusionOk="0" h="2694" w="23367">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29" name="Google Shape;529;p4"/>
          <p:cNvGrpSpPr/>
          <p:nvPr/>
        </p:nvGrpSpPr>
        <p:grpSpPr>
          <a:xfrm>
            <a:off x="226381" y="790954"/>
            <a:ext cx="1165385" cy="815431"/>
            <a:chOff x="305052" y="1261999"/>
            <a:chExt cx="1556545" cy="1089130"/>
          </a:xfrm>
        </p:grpSpPr>
        <p:sp>
          <p:nvSpPr>
            <p:cNvPr id="530" name="Google Shape;530;p4"/>
            <p:cNvSpPr/>
            <p:nvPr/>
          </p:nvSpPr>
          <p:spPr>
            <a:xfrm>
              <a:off x="1342704" y="2046980"/>
              <a:ext cx="118564" cy="107405"/>
            </a:xfrm>
            <a:custGeom>
              <a:rect b="b" l="l" r="r" t="t"/>
              <a:pathLst>
                <a:path extrusionOk="0" h="1617" w="1785">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1" name="Google Shape;531;p4"/>
            <p:cNvSpPr/>
            <p:nvPr/>
          </p:nvSpPr>
          <p:spPr>
            <a:xfrm>
              <a:off x="1409791" y="2120775"/>
              <a:ext cx="35868" cy="35802"/>
            </a:xfrm>
            <a:custGeom>
              <a:rect b="b" l="l" r="r" t="t"/>
              <a:pathLst>
                <a:path extrusionOk="0" h="539" w="54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2" name="Google Shape;532;p4"/>
            <p:cNvSpPr/>
            <p:nvPr/>
          </p:nvSpPr>
          <p:spPr>
            <a:xfrm>
              <a:off x="792593" y="1261999"/>
              <a:ext cx="619523" cy="565853"/>
            </a:xfrm>
            <a:custGeom>
              <a:rect b="b" l="l" r="r" t="t"/>
              <a:pathLst>
                <a:path extrusionOk="0" h="8519" w="9327">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3" name="Google Shape;533;p4"/>
            <p:cNvSpPr/>
            <p:nvPr/>
          </p:nvSpPr>
          <p:spPr>
            <a:xfrm>
              <a:off x="969210" y="1727156"/>
              <a:ext cx="210294" cy="53736"/>
            </a:xfrm>
            <a:custGeom>
              <a:rect b="b" l="l" r="r" t="t"/>
              <a:pathLst>
                <a:path extrusionOk="0" h="809" w="3166">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4" name="Google Shape;534;p4"/>
            <p:cNvSpPr/>
            <p:nvPr/>
          </p:nvSpPr>
          <p:spPr>
            <a:xfrm>
              <a:off x="1798894" y="1999953"/>
              <a:ext cx="62703" cy="134306"/>
            </a:xfrm>
            <a:custGeom>
              <a:rect b="b" l="l" r="r" t="t"/>
              <a:pathLst>
                <a:path extrusionOk="0" h="2022" w="944">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5" name="Google Shape;535;p4"/>
            <p:cNvSpPr/>
            <p:nvPr/>
          </p:nvSpPr>
          <p:spPr>
            <a:xfrm>
              <a:off x="1197372" y="1776375"/>
              <a:ext cx="73862" cy="31351"/>
            </a:xfrm>
            <a:custGeom>
              <a:rect b="b" l="l" r="r" t="t"/>
              <a:pathLst>
                <a:path extrusionOk="0" h="472" w="1112">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6" name="Google Shape;536;p4"/>
            <p:cNvSpPr/>
            <p:nvPr/>
          </p:nvSpPr>
          <p:spPr>
            <a:xfrm>
              <a:off x="799302" y="1767408"/>
              <a:ext cx="64895" cy="33610"/>
            </a:xfrm>
            <a:custGeom>
              <a:rect b="b" l="l" r="r" t="t"/>
              <a:pathLst>
                <a:path extrusionOk="0" h="506" w="977">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7" name="Google Shape;537;p4"/>
            <p:cNvSpPr/>
            <p:nvPr/>
          </p:nvSpPr>
          <p:spPr>
            <a:xfrm>
              <a:off x="1322578" y="1836753"/>
              <a:ext cx="143207" cy="51477"/>
            </a:xfrm>
            <a:custGeom>
              <a:rect b="b" l="l" r="r" t="t"/>
              <a:pathLst>
                <a:path extrusionOk="0" h="775" w="2156">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8" name="Google Shape;538;p4"/>
            <p:cNvSpPr/>
            <p:nvPr/>
          </p:nvSpPr>
          <p:spPr>
            <a:xfrm>
              <a:off x="1684846" y="2181153"/>
              <a:ext cx="66" cy="66"/>
            </a:xfrm>
            <a:custGeom>
              <a:rect b="b" l="l" r="r" t="t"/>
              <a:pathLst>
                <a:path extrusionOk="0" h="1" w="1">
                  <a:moveTo>
                    <a:pt x="1" y="0"/>
                  </a:moveTo>
                  <a:lnTo>
                    <a:pt x="1" y="0"/>
                  </a:lnTo>
                  <a:lnTo>
                    <a:pt x="1" y="0"/>
                  </a:lnTo>
                  <a:lnTo>
                    <a:pt x="1" y="0"/>
                  </a:lnTo>
                  <a:lnTo>
                    <a:pt x="1" y="0"/>
                  </a:lnTo>
                  <a:lnTo>
                    <a:pt x="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9" name="Google Shape;539;p4"/>
            <p:cNvSpPr/>
            <p:nvPr/>
          </p:nvSpPr>
          <p:spPr>
            <a:xfrm>
              <a:off x="1660270" y="2158769"/>
              <a:ext cx="26901" cy="26901"/>
            </a:xfrm>
            <a:custGeom>
              <a:rect b="b" l="l" r="r" t="t"/>
              <a:pathLst>
                <a:path extrusionOk="0" h="405" w="405">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0" name="Google Shape;540;p4"/>
            <p:cNvSpPr/>
            <p:nvPr/>
          </p:nvSpPr>
          <p:spPr>
            <a:xfrm>
              <a:off x="750083" y="1865779"/>
              <a:ext cx="304215" cy="250546"/>
            </a:xfrm>
            <a:custGeom>
              <a:rect b="b" l="l" r="r" t="t"/>
              <a:pathLst>
                <a:path extrusionOk="0" h="3772" w="458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1" name="Google Shape;541;p4"/>
            <p:cNvSpPr/>
            <p:nvPr/>
          </p:nvSpPr>
          <p:spPr>
            <a:xfrm>
              <a:off x="1635694" y="2129676"/>
              <a:ext cx="89471" cy="100697"/>
            </a:xfrm>
            <a:custGeom>
              <a:rect b="b" l="l" r="r" t="t"/>
              <a:pathLst>
                <a:path extrusionOk="0" h="1516" w="1347">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2" name="Google Shape;542;p4"/>
            <p:cNvSpPr/>
            <p:nvPr/>
          </p:nvSpPr>
          <p:spPr>
            <a:xfrm>
              <a:off x="870839" y="1984344"/>
              <a:ext cx="38060" cy="35802"/>
            </a:xfrm>
            <a:custGeom>
              <a:rect b="b" l="l" r="r" t="t"/>
              <a:pathLst>
                <a:path extrusionOk="0" h="539" w="573">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3" name="Google Shape;543;p4"/>
            <p:cNvSpPr/>
            <p:nvPr/>
          </p:nvSpPr>
          <p:spPr>
            <a:xfrm>
              <a:off x="369880" y="1765149"/>
              <a:ext cx="266221" cy="257254"/>
            </a:xfrm>
            <a:custGeom>
              <a:rect b="b" l="l" r="r" t="t"/>
              <a:pathLst>
                <a:path extrusionOk="0" h="3873" w="4008">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4" name="Google Shape;544;p4"/>
            <p:cNvSpPr/>
            <p:nvPr/>
          </p:nvSpPr>
          <p:spPr>
            <a:xfrm>
              <a:off x="305052" y="1677937"/>
              <a:ext cx="1538677" cy="673192"/>
            </a:xfrm>
            <a:custGeom>
              <a:rect b="b" l="l" r="r" t="t"/>
              <a:pathLst>
                <a:path extrusionOk="0" h="10135" w="23165">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5" name="Google Shape;545;p4"/>
            <p:cNvSpPr/>
            <p:nvPr/>
          </p:nvSpPr>
          <p:spPr>
            <a:xfrm>
              <a:off x="428066" y="1821077"/>
              <a:ext cx="143207" cy="156624"/>
            </a:xfrm>
            <a:custGeom>
              <a:rect b="b" l="l" r="r" t="t"/>
              <a:pathLst>
                <a:path extrusionOk="0" h="2358" w="2156">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6" name="Google Shape;546;p4"/>
            <p:cNvSpPr/>
            <p:nvPr/>
          </p:nvSpPr>
          <p:spPr>
            <a:xfrm>
              <a:off x="1586475" y="2076007"/>
              <a:ext cx="190168" cy="201327"/>
            </a:xfrm>
            <a:custGeom>
              <a:rect b="b" l="l" r="r" t="t"/>
              <a:pathLst>
                <a:path extrusionOk="0" h="3031" w="2863">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47" name="Google Shape;547;p4"/>
          <p:cNvGrpSpPr/>
          <p:nvPr/>
        </p:nvGrpSpPr>
        <p:grpSpPr>
          <a:xfrm>
            <a:off x="2444861" y="3871736"/>
            <a:ext cx="2459622" cy="1079998"/>
            <a:chOff x="1573057" y="5173288"/>
            <a:chExt cx="3285190" cy="1442497"/>
          </a:xfrm>
        </p:grpSpPr>
        <p:sp>
          <p:nvSpPr>
            <p:cNvPr id="548" name="Google Shape;548;p4"/>
            <p:cNvSpPr/>
            <p:nvPr/>
          </p:nvSpPr>
          <p:spPr>
            <a:xfrm>
              <a:off x="3688614" y="5616127"/>
              <a:ext cx="154366" cy="147657"/>
            </a:xfrm>
            <a:custGeom>
              <a:rect b="b" l="l" r="r" t="t"/>
              <a:pathLst>
                <a:path extrusionOk="0" h="2223" w="2324">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9" name="Google Shape;549;p4"/>
            <p:cNvSpPr/>
            <p:nvPr/>
          </p:nvSpPr>
          <p:spPr>
            <a:xfrm>
              <a:off x="3581275" y="5472986"/>
              <a:ext cx="154366" cy="152108"/>
            </a:xfrm>
            <a:custGeom>
              <a:rect b="b" l="l" r="r" t="t"/>
              <a:pathLst>
                <a:path extrusionOk="0" h="2290" w="2324">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0" name="Google Shape;550;p4"/>
            <p:cNvSpPr/>
            <p:nvPr/>
          </p:nvSpPr>
          <p:spPr>
            <a:xfrm>
              <a:off x="3418009" y="6016389"/>
              <a:ext cx="40318" cy="38127"/>
            </a:xfrm>
            <a:custGeom>
              <a:rect b="b" l="l" r="r" t="t"/>
              <a:pathLst>
                <a:path extrusionOk="0" h="574" w="607">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1" name="Google Shape;551;p4"/>
            <p:cNvSpPr/>
            <p:nvPr/>
          </p:nvSpPr>
          <p:spPr>
            <a:xfrm>
              <a:off x="3744475" y="5765909"/>
              <a:ext cx="147724" cy="152174"/>
            </a:xfrm>
            <a:custGeom>
              <a:rect b="b" l="l" r="r" t="t"/>
              <a:pathLst>
                <a:path extrusionOk="0" h="2291" w="2224">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2" name="Google Shape;552;p4"/>
            <p:cNvSpPr/>
            <p:nvPr/>
          </p:nvSpPr>
          <p:spPr>
            <a:xfrm>
              <a:off x="3579017" y="5790552"/>
              <a:ext cx="158816" cy="149916"/>
            </a:xfrm>
            <a:custGeom>
              <a:rect b="b" l="l" r="r" t="t"/>
              <a:pathLst>
                <a:path extrusionOk="0" h="2257" w="2391">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3" name="Google Shape;553;p4"/>
            <p:cNvSpPr/>
            <p:nvPr/>
          </p:nvSpPr>
          <p:spPr>
            <a:xfrm>
              <a:off x="3527606" y="5636253"/>
              <a:ext cx="154366" cy="167783"/>
            </a:xfrm>
            <a:custGeom>
              <a:rect b="b" l="l" r="r" t="t"/>
              <a:pathLst>
                <a:path extrusionOk="0" h="2526" w="2324">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4" name="Google Shape;554;p4"/>
            <p:cNvSpPr/>
            <p:nvPr/>
          </p:nvSpPr>
          <p:spPr>
            <a:xfrm>
              <a:off x="3326346" y="5604901"/>
              <a:ext cx="33610" cy="44835"/>
            </a:xfrm>
            <a:custGeom>
              <a:rect b="b" l="l" r="r" t="t"/>
              <a:pathLst>
                <a:path extrusionOk="0" h="675" w="506">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5" name="Google Shape;555;p4"/>
            <p:cNvSpPr/>
            <p:nvPr/>
          </p:nvSpPr>
          <p:spPr>
            <a:xfrm>
              <a:off x="3259259" y="5517688"/>
              <a:ext cx="152108" cy="167783"/>
            </a:xfrm>
            <a:custGeom>
              <a:rect b="b" l="l" r="r" t="t"/>
              <a:pathLst>
                <a:path extrusionOk="0" h="2526" w="229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6" name="Google Shape;556;p4"/>
            <p:cNvSpPr/>
            <p:nvPr/>
          </p:nvSpPr>
          <p:spPr>
            <a:xfrm>
              <a:off x="2621869" y="5935884"/>
              <a:ext cx="138757" cy="152174"/>
            </a:xfrm>
            <a:custGeom>
              <a:rect b="b" l="l" r="r" t="t"/>
              <a:pathLst>
                <a:path extrusionOk="0" h="2291" w="2089">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7" name="Google Shape;557;p4"/>
            <p:cNvSpPr/>
            <p:nvPr/>
          </p:nvSpPr>
          <p:spPr>
            <a:xfrm>
              <a:off x="2626319" y="6152820"/>
              <a:ext cx="44835" cy="35868"/>
            </a:xfrm>
            <a:custGeom>
              <a:rect b="b" l="l" r="r" t="t"/>
              <a:pathLst>
                <a:path extrusionOk="0" h="540" w="675">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8" name="Google Shape;558;p4"/>
            <p:cNvSpPr/>
            <p:nvPr/>
          </p:nvSpPr>
          <p:spPr>
            <a:xfrm>
              <a:off x="2469827" y="6177397"/>
              <a:ext cx="35802" cy="35868"/>
            </a:xfrm>
            <a:custGeom>
              <a:rect b="b" l="l" r="r" t="t"/>
              <a:pathLst>
                <a:path extrusionOk="0" h="540" w="539">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9" name="Google Shape;559;p4"/>
            <p:cNvSpPr/>
            <p:nvPr/>
          </p:nvSpPr>
          <p:spPr>
            <a:xfrm>
              <a:off x="2568199" y="6101409"/>
              <a:ext cx="158883" cy="147657"/>
            </a:xfrm>
            <a:custGeom>
              <a:rect b="b" l="l" r="r" t="t"/>
              <a:pathLst>
                <a:path extrusionOk="0" h="2223" w="2392">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0" name="Google Shape;560;p4"/>
            <p:cNvSpPr/>
            <p:nvPr/>
          </p:nvSpPr>
          <p:spPr>
            <a:xfrm>
              <a:off x="2418350" y="6125986"/>
              <a:ext cx="145465" cy="147657"/>
            </a:xfrm>
            <a:custGeom>
              <a:rect b="b" l="l" r="r" t="t"/>
              <a:pathLst>
                <a:path extrusionOk="0" h="2223" w="219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1" name="Google Shape;561;p4"/>
            <p:cNvSpPr/>
            <p:nvPr/>
          </p:nvSpPr>
          <p:spPr>
            <a:xfrm>
              <a:off x="2409449" y="6143853"/>
              <a:ext cx="31351" cy="134240"/>
            </a:xfrm>
            <a:custGeom>
              <a:rect b="b" l="l" r="r" t="t"/>
              <a:pathLst>
                <a:path extrusionOk="0" h="2021" w="472">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2" name="Google Shape;562;p4"/>
            <p:cNvSpPr/>
            <p:nvPr/>
          </p:nvSpPr>
          <p:spPr>
            <a:xfrm>
              <a:off x="2518980" y="6011938"/>
              <a:ext cx="42577" cy="62703"/>
            </a:xfrm>
            <a:custGeom>
              <a:rect b="b" l="l" r="r" t="t"/>
              <a:pathLst>
                <a:path extrusionOk="0" h="944" w="641">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3" name="Google Shape;563;p4"/>
            <p:cNvSpPr/>
            <p:nvPr/>
          </p:nvSpPr>
          <p:spPr>
            <a:xfrm>
              <a:off x="2458602" y="5953819"/>
              <a:ext cx="156624" cy="156558"/>
            </a:xfrm>
            <a:custGeom>
              <a:rect b="b" l="l" r="r" t="t"/>
              <a:pathLst>
                <a:path extrusionOk="0" h="2357" w="2358">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4" name="Google Shape;564;p4"/>
            <p:cNvSpPr/>
            <p:nvPr/>
          </p:nvSpPr>
          <p:spPr>
            <a:xfrm>
              <a:off x="3051224" y="6025356"/>
              <a:ext cx="156624" cy="154366"/>
            </a:xfrm>
            <a:custGeom>
              <a:rect b="b" l="l" r="r" t="t"/>
              <a:pathLst>
                <a:path extrusionOk="0" h="2324" w="2358">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5" name="Google Shape;565;p4"/>
            <p:cNvSpPr/>
            <p:nvPr/>
          </p:nvSpPr>
          <p:spPr>
            <a:xfrm>
              <a:off x="3368790" y="5982845"/>
              <a:ext cx="158883" cy="145465"/>
            </a:xfrm>
            <a:custGeom>
              <a:rect b="b" l="l" r="r" t="t"/>
              <a:pathLst>
                <a:path extrusionOk="0" h="2190" w="2392">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6" name="Google Shape;566;p4"/>
            <p:cNvSpPr/>
            <p:nvPr/>
          </p:nvSpPr>
          <p:spPr>
            <a:xfrm>
              <a:off x="2729207" y="6072316"/>
              <a:ext cx="152174" cy="167783"/>
            </a:xfrm>
            <a:custGeom>
              <a:rect b="b" l="l" r="r" t="t"/>
              <a:pathLst>
                <a:path extrusionOk="0" h="2526" w="2291">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7" name="Google Shape;567;p4"/>
            <p:cNvSpPr/>
            <p:nvPr/>
          </p:nvSpPr>
          <p:spPr>
            <a:xfrm>
              <a:off x="2782877" y="6125986"/>
              <a:ext cx="42577" cy="51477"/>
            </a:xfrm>
            <a:custGeom>
              <a:rect b="b" l="l" r="r" t="t"/>
              <a:pathLst>
                <a:path extrusionOk="0" h="775" w="641">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8" name="Google Shape;568;p4"/>
            <p:cNvSpPr/>
            <p:nvPr/>
          </p:nvSpPr>
          <p:spPr>
            <a:xfrm>
              <a:off x="3418009" y="5499821"/>
              <a:ext cx="154366" cy="145399"/>
            </a:xfrm>
            <a:custGeom>
              <a:rect b="b" l="l" r="r" t="t"/>
              <a:pathLst>
                <a:path extrusionOk="0" h="2189" w="2324">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9" name="Google Shape;569;p4"/>
            <p:cNvSpPr/>
            <p:nvPr/>
          </p:nvSpPr>
          <p:spPr>
            <a:xfrm>
              <a:off x="1982286" y="5929176"/>
              <a:ext cx="49285" cy="55994"/>
            </a:xfrm>
            <a:custGeom>
              <a:rect b="b" l="l" r="r" t="t"/>
              <a:pathLst>
                <a:path extrusionOk="0" h="843" w="742">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0" name="Google Shape;570;p4"/>
            <p:cNvSpPr/>
            <p:nvPr/>
          </p:nvSpPr>
          <p:spPr>
            <a:xfrm>
              <a:off x="1906233" y="6354081"/>
              <a:ext cx="156624" cy="187909"/>
            </a:xfrm>
            <a:custGeom>
              <a:rect b="b" l="l" r="r" t="t"/>
              <a:pathLst>
                <a:path extrusionOk="0" h="2829" w="2358">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1" name="Google Shape;571;p4"/>
            <p:cNvSpPr/>
            <p:nvPr/>
          </p:nvSpPr>
          <p:spPr>
            <a:xfrm>
              <a:off x="1977836" y="6029806"/>
              <a:ext cx="158816" cy="149916"/>
            </a:xfrm>
            <a:custGeom>
              <a:rect b="b" l="l" r="r" t="t"/>
              <a:pathLst>
                <a:path extrusionOk="0" h="2257" w="2391">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2" name="Google Shape;572;p4"/>
            <p:cNvSpPr/>
            <p:nvPr/>
          </p:nvSpPr>
          <p:spPr>
            <a:xfrm>
              <a:off x="1926359" y="5875506"/>
              <a:ext cx="152174" cy="167783"/>
            </a:xfrm>
            <a:custGeom>
              <a:rect b="b" l="l" r="r" t="t"/>
              <a:pathLst>
                <a:path extrusionOk="0" h="2526" w="2291">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3" name="Google Shape;573;p4"/>
            <p:cNvSpPr/>
            <p:nvPr/>
          </p:nvSpPr>
          <p:spPr>
            <a:xfrm>
              <a:off x="2946143" y="5571358"/>
              <a:ext cx="147657" cy="147657"/>
            </a:xfrm>
            <a:custGeom>
              <a:rect b="b" l="l" r="r" t="t"/>
              <a:pathLst>
                <a:path extrusionOk="0" h="2223" w="2223">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4" name="Google Shape;574;p4"/>
            <p:cNvSpPr/>
            <p:nvPr/>
          </p:nvSpPr>
          <p:spPr>
            <a:xfrm>
              <a:off x="1745224" y="6383174"/>
              <a:ext cx="161075" cy="170042"/>
            </a:xfrm>
            <a:custGeom>
              <a:rect b="b" l="l" r="r" t="t"/>
              <a:pathLst>
                <a:path extrusionOk="0" h="2560" w="2425">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5" name="Google Shape;575;p4"/>
            <p:cNvSpPr/>
            <p:nvPr/>
          </p:nvSpPr>
          <p:spPr>
            <a:xfrm>
              <a:off x="4267818" y="5524397"/>
              <a:ext cx="590430" cy="979599"/>
            </a:xfrm>
            <a:custGeom>
              <a:rect b="b" l="l" r="r" t="t"/>
              <a:pathLst>
                <a:path extrusionOk="0" h="14748" w="8889">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6" name="Google Shape;576;p4"/>
            <p:cNvSpPr/>
            <p:nvPr/>
          </p:nvSpPr>
          <p:spPr>
            <a:xfrm>
              <a:off x="2458602" y="5638445"/>
              <a:ext cx="152174" cy="165591"/>
            </a:xfrm>
            <a:custGeom>
              <a:rect b="b" l="l" r="r" t="t"/>
              <a:pathLst>
                <a:path extrusionOk="0" h="2493" w="2291">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7" name="Google Shape;577;p4"/>
            <p:cNvSpPr/>
            <p:nvPr/>
          </p:nvSpPr>
          <p:spPr>
            <a:xfrm>
              <a:off x="2617418" y="5618318"/>
              <a:ext cx="154366" cy="147657"/>
            </a:xfrm>
            <a:custGeom>
              <a:rect b="b" l="l" r="r" t="t"/>
              <a:pathLst>
                <a:path extrusionOk="0" h="2223" w="2324">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8" name="Google Shape;578;p4"/>
            <p:cNvSpPr/>
            <p:nvPr/>
          </p:nvSpPr>
          <p:spPr>
            <a:xfrm>
              <a:off x="2143294" y="5913567"/>
              <a:ext cx="51544" cy="42510"/>
            </a:xfrm>
            <a:custGeom>
              <a:rect b="b" l="l" r="r" t="t"/>
              <a:pathLst>
                <a:path extrusionOk="0" h="640" w="776">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9" name="Google Shape;579;p4"/>
            <p:cNvSpPr/>
            <p:nvPr/>
          </p:nvSpPr>
          <p:spPr>
            <a:xfrm>
              <a:off x="2780685" y="5591484"/>
              <a:ext cx="154366" cy="152174"/>
            </a:xfrm>
            <a:custGeom>
              <a:rect b="b" l="l" r="r" t="t"/>
              <a:pathLst>
                <a:path extrusionOk="0" h="2291" w="2324">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0" name="Google Shape;580;p4"/>
            <p:cNvSpPr/>
            <p:nvPr/>
          </p:nvSpPr>
          <p:spPr>
            <a:xfrm>
              <a:off x="2845513" y="5676505"/>
              <a:ext cx="26901" cy="40318"/>
            </a:xfrm>
            <a:custGeom>
              <a:rect b="b" l="l" r="r" t="t"/>
              <a:pathLst>
                <a:path extrusionOk="0" h="607" w="405">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1" name="Google Shape;581;p4"/>
            <p:cNvSpPr/>
            <p:nvPr/>
          </p:nvSpPr>
          <p:spPr>
            <a:xfrm>
              <a:off x="2686697" y="5701081"/>
              <a:ext cx="33676" cy="40318"/>
            </a:xfrm>
            <a:custGeom>
              <a:rect b="b" l="l" r="r" t="t"/>
              <a:pathLst>
                <a:path extrusionOk="0" h="607" w="507">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2" name="Google Shape;582;p4"/>
            <p:cNvSpPr/>
            <p:nvPr/>
          </p:nvSpPr>
          <p:spPr>
            <a:xfrm>
              <a:off x="2087367" y="5855380"/>
              <a:ext cx="154432" cy="147657"/>
            </a:xfrm>
            <a:custGeom>
              <a:rect b="b" l="l" r="r" t="t"/>
              <a:pathLst>
                <a:path extrusionOk="0" h="2223" w="2325">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3" name="Google Shape;583;p4"/>
            <p:cNvSpPr/>
            <p:nvPr/>
          </p:nvSpPr>
          <p:spPr>
            <a:xfrm>
              <a:off x="2523497" y="5721207"/>
              <a:ext cx="40318" cy="58186"/>
            </a:xfrm>
            <a:custGeom>
              <a:rect b="b" l="l" r="r" t="t"/>
              <a:pathLst>
                <a:path extrusionOk="0" h="876" w="607">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4" name="Google Shape;584;p4"/>
            <p:cNvSpPr/>
            <p:nvPr/>
          </p:nvSpPr>
          <p:spPr>
            <a:xfrm>
              <a:off x="2145553" y="5692114"/>
              <a:ext cx="147657" cy="145465"/>
            </a:xfrm>
            <a:custGeom>
              <a:rect b="b" l="l" r="r" t="t"/>
              <a:pathLst>
                <a:path extrusionOk="0" h="2190" w="2223">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5" name="Google Shape;585;p4"/>
            <p:cNvSpPr/>
            <p:nvPr/>
          </p:nvSpPr>
          <p:spPr>
            <a:xfrm>
              <a:off x="1725098" y="5989554"/>
              <a:ext cx="64961" cy="53736"/>
            </a:xfrm>
            <a:custGeom>
              <a:rect b="b" l="l" r="r" t="t"/>
              <a:pathLst>
                <a:path extrusionOk="0" h="809" w="978">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6" name="Google Shape;586;p4"/>
            <p:cNvSpPr/>
            <p:nvPr/>
          </p:nvSpPr>
          <p:spPr>
            <a:xfrm>
              <a:off x="2639736" y="5506529"/>
              <a:ext cx="161141" cy="111855"/>
            </a:xfrm>
            <a:custGeom>
              <a:rect b="b" l="l" r="r" t="t"/>
              <a:pathLst>
                <a:path extrusionOk="0" h="1684" w="2426">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7" name="Google Shape;587;p4"/>
            <p:cNvSpPr/>
            <p:nvPr/>
          </p:nvSpPr>
          <p:spPr>
            <a:xfrm>
              <a:off x="2798552" y="5484145"/>
              <a:ext cx="161075" cy="111922"/>
            </a:xfrm>
            <a:custGeom>
              <a:rect b="b" l="l" r="r" t="t"/>
              <a:pathLst>
                <a:path extrusionOk="0" h="1685" w="2425">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8" name="Google Shape;588;p4"/>
            <p:cNvSpPr/>
            <p:nvPr/>
          </p:nvSpPr>
          <p:spPr>
            <a:xfrm>
              <a:off x="3462711" y="5390224"/>
              <a:ext cx="152174" cy="100697"/>
            </a:xfrm>
            <a:custGeom>
              <a:rect b="b" l="l" r="r" t="t"/>
              <a:pathLst>
                <a:path extrusionOk="0" h="1516" w="2291">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9" name="Google Shape;589;p4"/>
            <p:cNvSpPr/>
            <p:nvPr/>
          </p:nvSpPr>
          <p:spPr>
            <a:xfrm>
              <a:off x="2979687" y="5457310"/>
              <a:ext cx="145399" cy="111922"/>
            </a:xfrm>
            <a:custGeom>
              <a:rect b="b" l="l" r="r" t="t"/>
              <a:pathLst>
                <a:path extrusionOk="0" h="1685" w="2189">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0" name="Google Shape;590;p4"/>
            <p:cNvSpPr/>
            <p:nvPr/>
          </p:nvSpPr>
          <p:spPr>
            <a:xfrm>
              <a:off x="2304303" y="5557940"/>
              <a:ext cx="163333" cy="105213"/>
            </a:xfrm>
            <a:custGeom>
              <a:rect b="b" l="l" r="r" t="t"/>
              <a:pathLst>
                <a:path extrusionOk="0" h="1584" w="2459">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1" name="Google Shape;591;p4"/>
            <p:cNvSpPr/>
            <p:nvPr/>
          </p:nvSpPr>
          <p:spPr>
            <a:xfrm>
              <a:off x="3299511" y="5412608"/>
              <a:ext cx="156558" cy="102955"/>
            </a:xfrm>
            <a:custGeom>
              <a:rect b="b" l="l" r="r" t="t"/>
              <a:pathLst>
                <a:path extrusionOk="0" h="1550" w="2357">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2" name="Google Shape;592;p4"/>
            <p:cNvSpPr/>
            <p:nvPr/>
          </p:nvSpPr>
          <p:spPr>
            <a:xfrm>
              <a:off x="3136244" y="5437184"/>
              <a:ext cx="156624" cy="102955"/>
            </a:xfrm>
            <a:custGeom>
              <a:rect b="b" l="l" r="r" t="t"/>
              <a:pathLst>
                <a:path extrusionOk="0" h="1550" w="2358">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3" name="Google Shape;593;p4"/>
            <p:cNvSpPr/>
            <p:nvPr/>
          </p:nvSpPr>
          <p:spPr>
            <a:xfrm>
              <a:off x="1807861" y="5638445"/>
              <a:ext cx="152108" cy="100697"/>
            </a:xfrm>
            <a:custGeom>
              <a:rect b="b" l="l" r="r" t="t"/>
              <a:pathLst>
                <a:path extrusionOk="0" h="1516" w="229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4" name="Google Shape;594;p4"/>
            <p:cNvSpPr/>
            <p:nvPr/>
          </p:nvSpPr>
          <p:spPr>
            <a:xfrm>
              <a:off x="1971127" y="5607160"/>
              <a:ext cx="163267" cy="107405"/>
            </a:xfrm>
            <a:custGeom>
              <a:rect b="b" l="l" r="r" t="t"/>
              <a:pathLst>
                <a:path extrusionOk="0" h="1617" w="2458">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5" name="Google Shape;595;p4"/>
            <p:cNvSpPr/>
            <p:nvPr/>
          </p:nvSpPr>
          <p:spPr>
            <a:xfrm>
              <a:off x="1816828" y="5739075"/>
              <a:ext cx="154366" cy="147724"/>
            </a:xfrm>
            <a:custGeom>
              <a:rect b="b" l="l" r="r" t="t"/>
              <a:pathLst>
                <a:path extrusionOk="0" h="2224" w="2324">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6" name="Google Shape;596;p4"/>
            <p:cNvSpPr/>
            <p:nvPr/>
          </p:nvSpPr>
          <p:spPr>
            <a:xfrm>
              <a:off x="2047115" y="5783843"/>
              <a:ext cx="42577" cy="51477"/>
            </a:xfrm>
            <a:custGeom>
              <a:rect b="b" l="l" r="r" t="t"/>
              <a:pathLst>
                <a:path extrusionOk="0" h="775" w="641">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7" name="Google Shape;597;p4"/>
            <p:cNvSpPr/>
            <p:nvPr/>
          </p:nvSpPr>
          <p:spPr>
            <a:xfrm>
              <a:off x="2136586" y="5584775"/>
              <a:ext cx="158883" cy="107405"/>
            </a:xfrm>
            <a:custGeom>
              <a:rect b="b" l="l" r="r" t="t"/>
              <a:pathLst>
                <a:path extrusionOk="0" h="1617" w="2392">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8" name="Google Shape;598;p4"/>
            <p:cNvSpPr/>
            <p:nvPr/>
          </p:nvSpPr>
          <p:spPr>
            <a:xfrm>
              <a:off x="1980028" y="5712240"/>
              <a:ext cx="154366" cy="152174"/>
            </a:xfrm>
            <a:custGeom>
              <a:rect b="b" l="l" r="r" t="t"/>
              <a:pathLst>
                <a:path extrusionOk="0" h="2291" w="2324">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9" name="Google Shape;599;p4"/>
            <p:cNvSpPr/>
            <p:nvPr/>
          </p:nvSpPr>
          <p:spPr>
            <a:xfrm>
              <a:off x="2357972" y="5739075"/>
              <a:ext cx="44835" cy="49285"/>
            </a:xfrm>
            <a:custGeom>
              <a:rect b="b" l="l" r="r" t="t"/>
              <a:pathLst>
                <a:path extrusionOk="0" h="742" w="675">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0" name="Google Shape;600;p4"/>
            <p:cNvSpPr/>
            <p:nvPr/>
          </p:nvSpPr>
          <p:spPr>
            <a:xfrm>
              <a:off x="2297594" y="5667538"/>
              <a:ext cx="156624" cy="147657"/>
            </a:xfrm>
            <a:custGeom>
              <a:rect b="b" l="l" r="r" t="t"/>
              <a:pathLst>
                <a:path extrusionOk="0" h="2223" w="2358">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1" name="Google Shape;601;p4"/>
            <p:cNvSpPr/>
            <p:nvPr/>
          </p:nvSpPr>
          <p:spPr>
            <a:xfrm>
              <a:off x="2472019" y="5535622"/>
              <a:ext cx="158883" cy="105147"/>
            </a:xfrm>
            <a:custGeom>
              <a:rect b="b" l="l" r="r" t="t"/>
              <a:pathLst>
                <a:path extrusionOk="0" h="1583" w="2392">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2" name="Google Shape;602;p4"/>
            <p:cNvSpPr/>
            <p:nvPr/>
          </p:nvSpPr>
          <p:spPr>
            <a:xfrm>
              <a:off x="3981537" y="6166238"/>
              <a:ext cx="29159" cy="42577"/>
            </a:xfrm>
            <a:custGeom>
              <a:rect b="b" l="l" r="r" t="t"/>
              <a:pathLst>
                <a:path extrusionOk="0" h="641" w="439">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3" name="Google Shape;603;p4"/>
            <p:cNvSpPr/>
            <p:nvPr/>
          </p:nvSpPr>
          <p:spPr>
            <a:xfrm>
              <a:off x="3921159" y="6163979"/>
              <a:ext cx="18000" cy="78379"/>
            </a:xfrm>
            <a:custGeom>
              <a:rect b="b" l="l" r="r" t="t"/>
              <a:pathLst>
                <a:path extrusionOk="0" h="1180" w="271">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4" name="Google Shape;604;p4"/>
            <p:cNvSpPr/>
            <p:nvPr/>
          </p:nvSpPr>
          <p:spPr>
            <a:xfrm>
              <a:off x="3921159" y="6132694"/>
              <a:ext cx="154366" cy="102955"/>
            </a:xfrm>
            <a:custGeom>
              <a:rect b="b" l="l" r="r" t="t"/>
              <a:pathLst>
                <a:path extrusionOk="0" h="1550" w="2324">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5" name="Google Shape;605;p4"/>
            <p:cNvSpPr/>
            <p:nvPr/>
          </p:nvSpPr>
          <p:spPr>
            <a:xfrm>
              <a:off x="3804920" y="6112568"/>
              <a:ext cx="49219" cy="31351"/>
            </a:xfrm>
            <a:custGeom>
              <a:rect b="b" l="l" r="r" t="t"/>
              <a:pathLst>
                <a:path extrusionOk="0" h="472" w="741">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6" name="Google Shape;606;p4"/>
            <p:cNvSpPr/>
            <p:nvPr/>
          </p:nvSpPr>
          <p:spPr>
            <a:xfrm>
              <a:off x="3623719" y="5358939"/>
              <a:ext cx="165591" cy="109664"/>
            </a:xfrm>
            <a:custGeom>
              <a:rect b="b" l="l" r="r" t="t"/>
              <a:pathLst>
                <a:path extrusionOk="0" h="1651" w="2493">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7" name="Google Shape;607;p4"/>
            <p:cNvSpPr/>
            <p:nvPr/>
          </p:nvSpPr>
          <p:spPr>
            <a:xfrm>
              <a:off x="3753442" y="6081283"/>
              <a:ext cx="154366" cy="181201"/>
            </a:xfrm>
            <a:custGeom>
              <a:rect b="b" l="l" r="r" t="t"/>
              <a:pathLst>
                <a:path extrusionOk="0" h="2728" w="2324">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8" name="Google Shape;608;p4"/>
            <p:cNvSpPr/>
            <p:nvPr/>
          </p:nvSpPr>
          <p:spPr>
            <a:xfrm>
              <a:off x="3818337" y="6190814"/>
              <a:ext cx="47027" cy="31418"/>
            </a:xfrm>
            <a:custGeom>
              <a:rect b="b" l="l" r="r" t="t"/>
              <a:pathLst>
                <a:path extrusionOk="0" h="473" w="708">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9" name="Google Shape;609;p4"/>
            <p:cNvSpPr/>
            <p:nvPr/>
          </p:nvSpPr>
          <p:spPr>
            <a:xfrm>
              <a:off x="3605851" y="6172946"/>
              <a:ext cx="154366" cy="107405"/>
            </a:xfrm>
            <a:custGeom>
              <a:rect b="b" l="l" r="r" t="t"/>
              <a:pathLst>
                <a:path extrusionOk="0" h="1617" w="2324">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0" name="Google Shape;610;p4"/>
            <p:cNvSpPr/>
            <p:nvPr/>
          </p:nvSpPr>
          <p:spPr>
            <a:xfrm>
              <a:off x="3735575" y="5441701"/>
              <a:ext cx="239320" cy="154366"/>
            </a:xfrm>
            <a:custGeom>
              <a:rect b="b" l="l" r="r" t="t"/>
              <a:pathLst>
                <a:path extrusionOk="0" h="2324" w="3603">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1" name="Google Shape;611;p4"/>
            <p:cNvSpPr/>
            <p:nvPr/>
          </p:nvSpPr>
          <p:spPr>
            <a:xfrm>
              <a:off x="3874198" y="5517688"/>
              <a:ext cx="62703" cy="42577"/>
            </a:xfrm>
            <a:custGeom>
              <a:rect b="b" l="l" r="r" t="t"/>
              <a:pathLst>
                <a:path extrusionOk="0" h="641" w="944">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2" name="Google Shape;612;p4"/>
            <p:cNvSpPr/>
            <p:nvPr/>
          </p:nvSpPr>
          <p:spPr>
            <a:xfrm>
              <a:off x="3791436" y="5336554"/>
              <a:ext cx="156624" cy="109664"/>
            </a:xfrm>
            <a:custGeom>
              <a:rect b="b" l="l" r="r" t="t"/>
              <a:pathLst>
                <a:path extrusionOk="0" h="1651" w="2358">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3" name="Google Shape;613;p4"/>
            <p:cNvSpPr/>
            <p:nvPr/>
          </p:nvSpPr>
          <p:spPr>
            <a:xfrm>
              <a:off x="3912258" y="5671988"/>
              <a:ext cx="60444" cy="55994"/>
            </a:xfrm>
            <a:custGeom>
              <a:rect b="b" l="l" r="r" t="t"/>
              <a:pathLst>
                <a:path extrusionOk="0" h="843" w="91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4" name="Google Shape;614;p4"/>
            <p:cNvSpPr/>
            <p:nvPr/>
          </p:nvSpPr>
          <p:spPr>
            <a:xfrm>
              <a:off x="3686356" y="5895632"/>
              <a:ext cx="355626" cy="192426"/>
            </a:xfrm>
            <a:custGeom>
              <a:rect b="b" l="l" r="r" t="t"/>
              <a:pathLst>
                <a:path extrusionOk="0" h="2897" w="5354">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5" name="Google Shape;615;p4"/>
            <p:cNvSpPr/>
            <p:nvPr/>
          </p:nvSpPr>
          <p:spPr>
            <a:xfrm>
              <a:off x="3842913" y="5591484"/>
              <a:ext cx="185651" cy="297506"/>
            </a:xfrm>
            <a:custGeom>
              <a:rect b="b" l="l" r="r" t="t"/>
              <a:pathLst>
                <a:path extrusionOk="0" h="4479" w="2795">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6" name="Google Shape;616;p4"/>
            <p:cNvSpPr/>
            <p:nvPr/>
          </p:nvSpPr>
          <p:spPr>
            <a:xfrm>
              <a:off x="1725098" y="6217649"/>
              <a:ext cx="199135" cy="161141"/>
            </a:xfrm>
            <a:custGeom>
              <a:rect b="b" l="l" r="r" t="t"/>
              <a:pathLst>
                <a:path extrusionOk="0" h="2426" w="2998">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7" name="Google Shape;617;p4"/>
            <p:cNvSpPr/>
            <p:nvPr/>
          </p:nvSpPr>
          <p:spPr>
            <a:xfrm>
              <a:off x="1644594" y="5658571"/>
              <a:ext cx="156624" cy="102955"/>
            </a:xfrm>
            <a:custGeom>
              <a:rect b="b" l="l" r="r" t="t"/>
              <a:pathLst>
                <a:path extrusionOk="0" h="1550" w="2358">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8" name="Google Shape;618;p4"/>
            <p:cNvSpPr/>
            <p:nvPr/>
          </p:nvSpPr>
          <p:spPr>
            <a:xfrm>
              <a:off x="3666230" y="6210940"/>
              <a:ext cx="26901" cy="40318"/>
            </a:xfrm>
            <a:custGeom>
              <a:rect b="b" l="l" r="r" t="t"/>
              <a:pathLst>
                <a:path extrusionOk="0" h="607" w="405">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9" name="Google Shape;619;p4"/>
            <p:cNvSpPr/>
            <p:nvPr/>
          </p:nvSpPr>
          <p:spPr>
            <a:xfrm>
              <a:off x="1573057" y="5173288"/>
              <a:ext cx="2549428" cy="1442497"/>
            </a:xfrm>
            <a:custGeom>
              <a:rect b="b" l="l" r="r" t="t"/>
              <a:pathLst>
                <a:path extrusionOk="0" h="21717" w="38382">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0" name="Google Shape;620;p4"/>
            <p:cNvSpPr/>
            <p:nvPr/>
          </p:nvSpPr>
          <p:spPr>
            <a:xfrm>
              <a:off x="1655820" y="5757009"/>
              <a:ext cx="154366" cy="167783"/>
            </a:xfrm>
            <a:custGeom>
              <a:rect b="b" l="l" r="r" t="t"/>
              <a:pathLst>
                <a:path extrusionOk="0" h="2526" w="2324">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1" name="Google Shape;621;p4"/>
            <p:cNvSpPr/>
            <p:nvPr/>
          </p:nvSpPr>
          <p:spPr>
            <a:xfrm>
              <a:off x="1704972" y="6058899"/>
              <a:ext cx="275122" cy="167783"/>
            </a:xfrm>
            <a:custGeom>
              <a:rect b="b" l="l" r="r" t="t"/>
              <a:pathLst>
                <a:path extrusionOk="0" h="2526" w="4142">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2" name="Google Shape;622;p4"/>
            <p:cNvSpPr/>
            <p:nvPr/>
          </p:nvSpPr>
          <p:spPr>
            <a:xfrm>
              <a:off x="1678138" y="5897891"/>
              <a:ext cx="239387" cy="167783"/>
            </a:xfrm>
            <a:custGeom>
              <a:rect b="b" l="l" r="r" t="t"/>
              <a:pathLst>
                <a:path extrusionOk="0" h="2526" w="3604">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3" name="Google Shape;623;p4"/>
            <p:cNvSpPr/>
            <p:nvPr/>
          </p:nvSpPr>
          <p:spPr>
            <a:xfrm>
              <a:off x="2749333" y="5935884"/>
              <a:ext cx="22451" cy="134240"/>
            </a:xfrm>
            <a:custGeom>
              <a:rect b="b" l="l" r="r" t="t"/>
              <a:pathLst>
                <a:path extrusionOk="0" h="2021" w="338">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4" name="Google Shape;624;p4"/>
            <p:cNvSpPr/>
            <p:nvPr/>
          </p:nvSpPr>
          <p:spPr>
            <a:xfrm>
              <a:off x="3216748" y="5689922"/>
              <a:ext cx="147657" cy="147657"/>
            </a:xfrm>
            <a:custGeom>
              <a:rect b="b" l="l" r="r" t="t"/>
              <a:pathLst>
                <a:path extrusionOk="0" h="2223" w="2223">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5" name="Google Shape;625;p4"/>
            <p:cNvSpPr/>
            <p:nvPr/>
          </p:nvSpPr>
          <p:spPr>
            <a:xfrm>
              <a:off x="3418009" y="5721207"/>
              <a:ext cx="49285" cy="42577"/>
            </a:xfrm>
            <a:custGeom>
              <a:rect b="b" l="l" r="r" t="t"/>
              <a:pathLst>
                <a:path extrusionOk="0" h="641" w="742">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6" name="Google Shape;626;p4"/>
            <p:cNvSpPr/>
            <p:nvPr/>
          </p:nvSpPr>
          <p:spPr>
            <a:xfrm>
              <a:off x="3549924" y="5815128"/>
              <a:ext cx="24709" cy="134240"/>
            </a:xfrm>
            <a:custGeom>
              <a:rect b="b" l="l" r="r" t="t"/>
              <a:pathLst>
                <a:path extrusionOk="0" h="2021" w="372">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7" name="Google Shape;627;p4"/>
            <p:cNvSpPr/>
            <p:nvPr/>
          </p:nvSpPr>
          <p:spPr>
            <a:xfrm>
              <a:off x="3368790" y="5665279"/>
              <a:ext cx="156624" cy="147724"/>
            </a:xfrm>
            <a:custGeom>
              <a:rect b="b" l="l" r="r" t="t"/>
              <a:pathLst>
                <a:path extrusionOk="0" h="2224" w="2358">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8" name="Google Shape;628;p4"/>
            <p:cNvSpPr/>
            <p:nvPr/>
          </p:nvSpPr>
          <p:spPr>
            <a:xfrm>
              <a:off x="3422459" y="5815128"/>
              <a:ext cx="138757" cy="154366"/>
            </a:xfrm>
            <a:custGeom>
              <a:rect b="b" l="l" r="r" t="t"/>
              <a:pathLst>
                <a:path extrusionOk="0" h="2324" w="2089">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9" name="Google Shape;629;p4"/>
            <p:cNvSpPr/>
            <p:nvPr/>
          </p:nvSpPr>
          <p:spPr>
            <a:xfrm>
              <a:off x="3212232" y="6025356"/>
              <a:ext cx="29159" cy="131982"/>
            </a:xfrm>
            <a:custGeom>
              <a:rect b="b" l="l" r="r" t="t"/>
              <a:pathLst>
                <a:path extrusionOk="0" h="1987" w="439">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0" name="Google Shape;630;p4"/>
            <p:cNvSpPr/>
            <p:nvPr/>
          </p:nvSpPr>
          <p:spPr>
            <a:xfrm>
              <a:off x="3236875" y="6161787"/>
              <a:ext cx="156624" cy="26901"/>
            </a:xfrm>
            <a:custGeom>
              <a:rect b="b" l="l" r="r" t="t"/>
              <a:pathLst>
                <a:path extrusionOk="0" h="405" w="2358">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1" name="Google Shape;631;p4"/>
            <p:cNvSpPr/>
            <p:nvPr/>
          </p:nvSpPr>
          <p:spPr>
            <a:xfrm>
              <a:off x="3010972" y="5651862"/>
              <a:ext cx="29159" cy="44835"/>
            </a:xfrm>
            <a:custGeom>
              <a:rect b="b" l="l" r="r" t="t"/>
              <a:pathLst>
                <a:path extrusionOk="0" h="675" w="439">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2" name="Google Shape;632;p4"/>
            <p:cNvSpPr/>
            <p:nvPr/>
          </p:nvSpPr>
          <p:spPr>
            <a:xfrm>
              <a:off x="3257001" y="6038773"/>
              <a:ext cx="51477" cy="29159"/>
            </a:xfrm>
            <a:custGeom>
              <a:rect b="b" l="l" r="r" t="t"/>
              <a:pathLst>
                <a:path extrusionOk="0" h="439" w="775">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3" name="Google Shape;633;p4"/>
            <p:cNvSpPr/>
            <p:nvPr/>
          </p:nvSpPr>
          <p:spPr>
            <a:xfrm>
              <a:off x="2939435" y="5591484"/>
              <a:ext cx="31351" cy="132048"/>
            </a:xfrm>
            <a:custGeom>
              <a:rect b="b" l="l" r="r" t="t"/>
              <a:pathLst>
                <a:path extrusionOk="0" h="1988" w="472">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4" name="Google Shape;634;p4"/>
            <p:cNvSpPr/>
            <p:nvPr/>
          </p:nvSpPr>
          <p:spPr>
            <a:xfrm>
              <a:off x="3111602" y="5772618"/>
              <a:ext cx="13484" cy="40385"/>
            </a:xfrm>
            <a:custGeom>
              <a:rect b="b" l="l" r="r" t="t"/>
              <a:pathLst>
                <a:path extrusionOk="0" h="608" w="203">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5" name="Google Shape;635;p4"/>
            <p:cNvSpPr/>
            <p:nvPr/>
          </p:nvSpPr>
          <p:spPr>
            <a:xfrm>
              <a:off x="3098184" y="5549040"/>
              <a:ext cx="156624" cy="145399"/>
            </a:xfrm>
            <a:custGeom>
              <a:rect b="b" l="l" r="r" t="t"/>
              <a:pathLst>
                <a:path extrusionOk="0" h="2189" w="2358">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6" name="Google Shape;636;p4"/>
            <p:cNvSpPr/>
            <p:nvPr/>
          </p:nvSpPr>
          <p:spPr>
            <a:xfrm>
              <a:off x="3263709" y="5748042"/>
              <a:ext cx="42577" cy="44769"/>
            </a:xfrm>
            <a:custGeom>
              <a:rect b="b" l="l" r="r" t="t"/>
              <a:pathLst>
                <a:path extrusionOk="0" h="674" w="641">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7" name="Google Shape;637;p4"/>
            <p:cNvSpPr/>
            <p:nvPr/>
          </p:nvSpPr>
          <p:spPr>
            <a:xfrm>
              <a:off x="3169788" y="5627286"/>
              <a:ext cx="35802" cy="38060"/>
            </a:xfrm>
            <a:custGeom>
              <a:rect b="b" l="l" r="r" t="t"/>
              <a:pathLst>
                <a:path extrusionOk="0" h="573" w="539">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8" name="Google Shape;638;p4"/>
            <p:cNvSpPr/>
            <p:nvPr/>
          </p:nvSpPr>
          <p:spPr>
            <a:xfrm>
              <a:off x="2941693" y="5795002"/>
              <a:ext cx="47027" cy="40318"/>
            </a:xfrm>
            <a:custGeom>
              <a:rect b="b" l="l" r="r" t="t"/>
              <a:pathLst>
                <a:path extrusionOk="0" h="607" w="708">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9" name="Google Shape;639;p4"/>
            <p:cNvSpPr/>
            <p:nvPr/>
          </p:nvSpPr>
          <p:spPr>
            <a:xfrm>
              <a:off x="3051224" y="5710048"/>
              <a:ext cx="154366" cy="152108"/>
            </a:xfrm>
            <a:custGeom>
              <a:rect b="b" l="l" r="r" t="t"/>
              <a:pathLst>
                <a:path extrusionOk="0" h="2290" w="2324">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0" name="Google Shape;640;p4"/>
            <p:cNvSpPr/>
            <p:nvPr/>
          </p:nvSpPr>
          <p:spPr>
            <a:xfrm>
              <a:off x="2946143" y="6110310"/>
              <a:ext cx="47027" cy="38127"/>
            </a:xfrm>
            <a:custGeom>
              <a:rect b="b" l="l" r="r" t="t"/>
              <a:pathLst>
                <a:path extrusionOk="0" h="574" w="708">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1" name="Google Shape;641;p4"/>
            <p:cNvSpPr/>
            <p:nvPr/>
          </p:nvSpPr>
          <p:spPr>
            <a:xfrm>
              <a:off x="2943885" y="5886732"/>
              <a:ext cx="147657" cy="149849"/>
            </a:xfrm>
            <a:custGeom>
              <a:rect b="b" l="l" r="r" t="t"/>
              <a:pathLst>
                <a:path extrusionOk="0" h="2256" w="2223">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2" name="Google Shape;642;p4"/>
            <p:cNvSpPr/>
            <p:nvPr/>
          </p:nvSpPr>
          <p:spPr>
            <a:xfrm>
              <a:off x="2999813" y="5942593"/>
              <a:ext cx="31351" cy="44835"/>
            </a:xfrm>
            <a:custGeom>
              <a:rect b="b" l="l" r="r" t="t"/>
              <a:pathLst>
                <a:path extrusionOk="0" h="675" w="472">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3" name="Google Shape;643;p4"/>
            <p:cNvSpPr/>
            <p:nvPr/>
          </p:nvSpPr>
          <p:spPr>
            <a:xfrm>
              <a:off x="2890215" y="6052190"/>
              <a:ext cx="152174" cy="147657"/>
            </a:xfrm>
            <a:custGeom>
              <a:rect b="b" l="l" r="r" t="t"/>
              <a:pathLst>
                <a:path extrusionOk="0" h="2223" w="2291">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4" name="Google Shape;644;p4"/>
            <p:cNvSpPr/>
            <p:nvPr/>
          </p:nvSpPr>
          <p:spPr>
            <a:xfrm>
              <a:off x="2677796" y="5989554"/>
              <a:ext cx="58186" cy="51544"/>
            </a:xfrm>
            <a:custGeom>
              <a:rect b="b" l="l" r="r" t="t"/>
              <a:pathLst>
                <a:path extrusionOk="0" h="776" w="876">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5" name="Google Shape;645;p4"/>
            <p:cNvSpPr/>
            <p:nvPr/>
          </p:nvSpPr>
          <p:spPr>
            <a:xfrm>
              <a:off x="2778426" y="5911308"/>
              <a:ext cx="158816" cy="149916"/>
            </a:xfrm>
            <a:custGeom>
              <a:rect b="b" l="l" r="r" t="t"/>
              <a:pathLst>
                <a:path extrusionOk="0" h="2257" w="2391">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6" name="Google Shape;646;p4"/>
            <p:cNvSpPr/>
            <p:nvPr/>
          </p:nvSpPr>
          <p:spPr>
            <a:xfrm>
              <a:off x="2847772" y="5969428"/>
              <a:ext cx="42510" cy="42577"/>
            </a:xfrm>
            <a:custGeom>
              <a:rect b="b" l="l" r="r" t="t"/>
              <a:pathLst>
                <a:path extrusionOk="0" h="641" w="64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7" name="Google Shape;647;p4"/>
            <p:cNvSpPr/>
            <p:nvPr/>
          </p:nvSpPr>
          <p:spPr>
            <a:xfrm>
              <a:off x="3218940" y="6005230"/>
              <a:ext cx="145465" cy="147657"/>
            </a:xfrm>
            <a:custGeom>
              <a:rect b="b" l="l" r="r" t="t"/>
              <a:pathLst>
                <a:path extrusionOk="0" h="2223" w="219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8" name="Google Shape;648;p4"/>
            <p:cNvSpPr/>
            <p:nvPr/>
          </p:nvSpPr>
          <p:spPr>
            <a:xfrm>
              <a:off x="3261451" y="5835254"/>
              <a:ext cx="154366" cy="156624"/>
            </a:xfrm>
            <a:custGeom>
              <a:rect b="b" l="l" r="r" t="t"/>
              <a:pathLst>
                <a:path extrusionOk="0" h="2358" w="2324">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9" name="Google Shape;649;p4"/>
            <p:cNvSpPr/>
            <p:nvPr/>
          </p:nvSpPr>
          <p:spPr>
            <a:xfrm>
              <a:off x="3328538" y="5895632"/>
              <a:ext cx="42577" cy="49285"/>
            </a:xfrm>
            <a:custGeom>
              <a:rect b="b" l="l" r="r" t="t"/>
              <a:pathLst>
                <a:path extrusionOk="0" h="742" w="641">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0" name="Google Shape;650;p4"/>
            <p:cNvSpPr/>
            <p:nvPr/>
          </p:nvSpPr>
          <p:spPr>
            <a:xfrm>
              <a:off x="3210040" y="5707790"/>
              <a:ext cx="29093" cy="134240"/>
            </a:xfrm>
            <a:custGeom>
              <a:rect b="b" l="l" r="r" t="t"/>
              <a:pathLst>
                <a:path extrusionOk="0" h="2021" w="438">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1" name="Google Shape;651;p4"/>
            <p:cNvSpPr/>
            <p:nvPr/>
          </p:nvSpPr>
          <p:spPr>
            <a:xfrm>
              <a:off x="3160821" y="5922467"/>
              <a:ext cx="47027" cy="44835"/>
            </a:xfrm>
            <a:custGeom>
              <a:rect b="b" l="l" r="r" t="t"/>
              <a:pathLst>
                <a:path extrusionOk="0" h="675" w="708">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2" name="Google Shape;652;p4"/>
            <p:cNvSpPr/>
            <p:nvPr/>
          </p:nvSpPr>
          <p:spPr>
            <a:xfrm>
              <a:off x="3093734" y="6081283"/>
              <a:ext cx="58186" cy="44769"/>
            </a:xfrm>
            <a:custGeom>
              <a:rect b="b" l="l" r="r" t="t"/>
              <a:pathLst>
                <a:path extrusionOk="0" h="674" w="876">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3" name="Google Shape;653;p4"/>
            <p:cNvSpPr/>
            <p:nvPr/>
          </p:nvSpPr>
          <p:spPr>
            <a:xfrm>
              <a:off x="3100443" y="5859897"/>
              <a:ext cx="154366" cy="158816"/>
            </a:xfrm>
            <a:custGeom>
              <a:rect b="b" l="l" r="r" t="t"/>
              <a:pathLst>
                <a:path extrusionOk="0" h="2391" w="2324">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4" name="Google Shape;654;p4"/>
            <p:cNvSpPr/>
            <p:nvPr/>
          </p:nvSpPr>
          <p:spPr>
            <a:xfrm>
              <a:off x="3420267" y="6161787"/>
              <a:ext cx="24643" cy="149849"/>
            </a:xfrm>
            <a:custGeom>
              <a:rect b="b" l="l" r="r" t="t"/>
              <a:pathLst>
                <a:path extrusionOk="0" h="2256" w="371">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5" name="Google Shape;655;p4"/>
            <p:cNvSpPr/>
            <p:nvPr/>
          </p:nvSpPr>
          <p:spPr>
            <a:xfrm>
              <a:off x="2138844" y="5710048"/>
              <a:ext cx="31351" cy="134240"/>
            </a:xfrm>
            <a:custGeom>
              <a:rect b="b" l="l" r="r" t="t"/>
              <a:pathLst>
                <a:path extrusionOk="0" h="2021" w="472">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6" name="Google Shape;656;p4"/>
            <p:cNvSpPr/>
            <p:nvPr/>
          </p:nvSpPr>
          <p:spPr>
            <a:xfrm>
              <a:off x="2201481" y="5759201"/>
              <a:ext cx="44769" cy="60511"/>
            </a:xfrm>
            <a:custGeom>
              <a:rect b="b" l="l" r="r" t="t"/>
              <a:pathLst>
                <a:path extrusionOk="0" h="911" w="674">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7" name="Google Shape;657;p4"/>
            <p:cNvSpPr/>
            <p:nvPr/>
          </p:nvSpPr>
          <p:spPr>
            <a:xfrm>
              <a:off x="2051631" y="6079025"/>
              <a:ext cx="33610" cy="49285"/>
            </a:xfrm>
            <a:custGeom>
              <a:rect b="b" l="l" r="r" t="t"/>
              <a:pathLst>
                <a:path extrusionOk="0" h="742" w="506">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8" name="Google Shape;658;p4"/>
            <p:cNvSpPr/>
            <p:nvPr/>
          </p:nvSpPr>
          <p:spPr>
            <a:xfrm>
              <a:off x="1928617" y="6190814"/>
              <a:ext cx="152108" cy="167850"/>
            </a:xfrm>
            <a:custGeom>
              <a:rect b="b" l="l" r="r" t="t"/>
              <a:pathLst>
                <a:path extrusionOk="0" h="2527" w="229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9" name="Google Shape;659;p4"/>
            <p:cNvSpPr/>
            <p:nvPr/>
          </p:nvSpPr>
          <p:spPr>
            <a:xfrm>
              <a:off x="2317720" y="5886732"/>
              <a:ext cx="31418" cy="13484"/>
            </a:xfrm>
            <a:custGeom>
              <a:rect b="b" l="l" r="r" t="t"/>
              <a:pathLst>
                <a:path extrusionOk="0" h="203" w="473">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0" name="Google Shape;660;p4"/>
            <p:cNvSpPr/>
            <p:nvPr/>
          </p:nvSpPr>
          <p:spPr>
            <a:xfrm>
              <a:off x="2250633" y="5830804"/>
              <a:ext cx="154366" cy="152108"/>
            </a:xfrm>
            <a:custGeom>
              <a:rect b="b" l="l" r="r" t="t"/>
              <a:pathLst>
                <a:path extrusionOk="0" h="2290" w="2324">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1" name="Google Shape;661;p4"/>
            <p:cNvSpPr/>
            <p:nvPr/>
          </p:nvSpPr>
          <p:spPr>
            <a:xfrm>
              <a:off x="2313270" y="5895632"/>
              <a:ext cx="35868" cy="42577"/>
            </a:xfrm>
            <a:custGeom>
              <a:rect b="b" l="l" r="r" t="t"/>
              <a:pathLst>
                <a:path extrusionOk="0" h="641" w="54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2" name="Google Shape;662;p4"/>
            <p:cNvSpPr/>
            <p:nvPr/>
          </p:nvSpPr>
          <p:spPr>
            <a:xfrm>
              <a:off x="2067241" y="6333955"/>
              <a:ext cx="156624" cy="170042"/>
            </a:xfrm>
            <a:custGeom>
              <a:rect b="b" l="l" r="r" t="t"/>
              <a:pathLst>
                <a:path extrusionOk="0" h="2560" w="2358">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3" name="Google Shape;663;p4"/>
            <p:cNvSpPr/>
            <p:nvPr/>
          </p:nvSpPr>
          <p:spPr>
            <a:xfrm>
              <a:off x="3529798" y="5951560"/>
              <a:ext cx="152174" cy="167783"/>
            </a:xfrm>
            <a:custGeom>
              <a:rect b="b" l="l" r="r" t="t"/>
              <a:pathLst>
                <a:path extrusionOk="0" h="2526" w="2291">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4" name="Google Shape;664;p4"/>
            <p:cNvSpPr/>
            <p:nvPr/>
          </p:nvSpPr>
          <p:spPr>
            <a:xfrm>
              <a:off x="3424717" y="6125986"/>
              <a:ext cx="161075" cy="185651"/>
            </a:xfrm>
            <a:custGeom>
              <a:rect b="b" l="l" r="r" t="t"/>
              <a:pathLst>
                <a:path extrusionOk="0" h="2795" w="2425">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5" name="Google Shape;665;p4"/>
            <p:cNvSpPr/>
            <p:nvPr/>
          </p:nvSpPr>
          <p:spPr>
            <a:xfrm>
              <a:off x="2311011" y="6199781"/>
              <a:ext cx="42577" cy="47027"/>
            </a:xfrm>
            <a:custGeom>
              <a:rect b="b" l="l" r="r" t="t"/>
              <a:pathLst>
                <a:path extrusionOk="0" h="708" w="641">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6" name="Google Shape;666;p4"/>
            <p:cNvSpPr/>
            <p:nvPr/>
          </p:nvSpPr>
          <p:spPr>
            <a:xfrm>
              <a:off x="3227907" y="6150562"/>
              <a:ext cx="194618" cy="179009"/>
            </a:xfrm>
            <a:custGeom>
              <a:rect b="b" l="l" r="r" t="t"/>
              <a:pathLst>
                <a:path extrusionOk="0" h="2695" w="293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7" name="Google Shape;667;p4"/>
            <p:cNvSpPr/>
            <p:nvPr/>
          </p:nvSpPr>
          <p:spPr>
            <a:xfrm>
              <a:off x="2429575" y="6190814"/>
              <a:ext cx="798398" cy="270672"/>
            </a:xfrm>
            <a:custGeom>
              <a:rect b="b" l="l" r="r" t="t"/>
              <a:pathLst>
                <a:path extrusionOk="0" h="4075" w="1202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8" name="Google Shape;668;p4"/>
            <p:cNvSpPr/>
            <p:nvPr/>
          </p:nvSpPr>
          <p:spPr>
            <a:xfrm>
              <a:off x="2226057" y="6302670"/>
              <a:ext cx="212486" cy="185651"/>
            </a:xfrm>
            <a:custGeom>
              <a:rect b="b" l="l" r="r" t="t"/>
              <a:pathLst>
                <a:path extrusionOk="0" h="2795" w="3199">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9" name="Google Shape;669;p4"/>
            <p:cNvSpPr/>
            <p:nvPr/>
          </p:nvSpPr>
          <p:spPr>
            <a:xfrm>
              <a:off x="2888024" y="5736883"/>
              <a:ext cx="154366" cy="147657"/>
            </a:xfrm>
            <a:custGeom>
              <a:rect b="b" l="l" r="r" t="t"/>
              <a:pathLst>
                <a:path extrusionOk="0" h="2223" w="2324">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0" name="Google Shape;670;p4"/>
            <p:cNvSpPr/>
            <p:nvPr/>
          </p:nvSpPr>
          <p:spPr>
            <a:xfrm>
              <a:off x="2416158" y="5808420"/>
              <a:ext cx="147657" cy="147657"/>
            </a:xfrm>
            <a:custGeom>
              <a:rect b="b" l="l" r="r" t="t"/>
              <a:pathLst>
                <a:path extrusionOk="0" h="2223" w="2223">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1" name="Google Shape;671;p4"/>
            <p:cNvSpPr/>
            <p:nvPr/>
          </p:nvSpPr>
          <p:spPr>
            <a:xfrm>
              <a:off x="2621869" y="5841963"/>
              <a:ext cx="49285" cy="42577"/>
            </a:xfrm>
            <a:custGeom>
              <a:rect b="b" l="l" r="r" t="t"/>
              <a:pathLst>
                <a:path extrusionOk="0" h="641" w="742">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2" name="Google Shape;672;p4"/>
            <p:cNvSpPr/>
            <p:nvPr/>
          </p:nvSpPr>
          <p:spPr>
            <a:xfrm>
              <a:off x="2143294" y="6005230"/>
              <a:ext cx="147657" cy="152108"/>
            </a:xfrm>
            <a:custGeom>
              <a:rect b="b" l="l" r="r" t="t"/>
              <a:pathLst>
                <a:path extrusionOk="0" h="2290" w="2223">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3" name="Google Shape;673;p4"/>
            <p:cNvSpPr/>
            <p:nvPr/>
          </p:nvSpPr>
          <p:spPr>
            <a:xfrm>
              <a:off x="2409449" y="5828546"/>
              <a:ext cx="29093" cy="132048"/>
            </a:xfrm>
            <a:custGeom>
              <a:rect b="b" l="l" r="r" t="t"/>
              <a:pathLst>
                <a:path extrusionOk="0" h="1988" w="438">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4" name="Google Shape;674;p4"/>
            <p:cNvSpPr/>
            <p:nvPr/>
          </p:nvSpPr>
          <p:spPr>
            <a:xfrm>
              <a:off x="2791844" y="5817387"/>
              <a:ext cx="33610" cy="42577"/>
            </a:xfrm>
            <a:custGeom>
              <a:rect b="b" l="l" r="r" t="t"/>
              <a:pathLst>
                <a:path extrusionOk="0" h="641" w="506">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5" name="Google Shape;675;p4"/>
            <p:cNvSpPr/>
            <p:nvPr/>
          </p:nvSpPr>
          <p:spPr>
            <a:xfrm>
              <a:off x="2568199" y="5786102"/>
              <a:ext cx="156624" cy="147657"/>
            </a:xfrm>
            <a:custGeom>
              <a:rect b="b" l="l" r="r" t="t"/>
              <a:pathLst>
                <a:path extrusionOk="0" h="2223" w="2358">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6" name="Google Shape;676;p4"/>
            <p:cNvSpPr/>
            <p:nvPr/>
          </p:nvSpPr>
          <p:spPr>
            <a:xfrm>
              <a:off x="2727015" y="5754750"/>
              <a:ext cx="154366" cy="167783"/>
            </a:xfrm>
            <a:custGeom>
              <a:rect b="b" l="l" r="r" t="t"/>
              <a:pathLst>
                <a:path extrusionOk="0" h="2526" w="2324">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7" name="Google Shape;677;p4"/>
            <p:cNvSpPr/>
            <p:nvPr/>
          </p:nvSpPr>
          <p:spPr>
            <a:xfrm>
              <a:off x="2472019" y="5864347"/>
              <a:ext cx="35868" cy="47027"/>
            </a:xfrm>
            <a:custGeom>
              <a:rect b="b" l="l" r="r" t="t"/>
              <a:pathLst>
                <a:path extrusionOk="0" h="708" w="54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8" name="Google Shape;678;p4"/>
            <p:cNvSpPr/>
            <p:nvPr/>
          </p:nvSpPr>
          <p:spPr>
            <a:xfrm>
              <a:off x="2089625" y="6172946"/>
              <a:ext cx="152174" cy="147657"/>
            </a:xfrm>
            <a:custGeom>
              <a:rect b="b" l="l" r="r" t="t"/>
              <a:pathLst>
                <a:path extrusionOk="0" h="2223" w="2291">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9" name="Google Shape;679;p4"/>
            <p:cNvSpPr/>
            <p:nvPr/>
          </p:nvSpPr>
          <p:spPr>
            <a:xfrm>
              <a:off x="2205931" y="6065608"/>
              <a:ext cx="33610" cy="49285"/>
            </a:xfrm>
            <a:custGeom>
              <a:rect b="b" l="l" r="r" t="t"/>
              <a:pathLst>
                <a:path extrusionOk="0" h="742" w="506">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0" name="Google Shape;680;p4"/>
            <p:cNvSpPr/>
            <p:nvPr/>
          </p:nvSpPr>
          <p:spPr>
            <a:xfrm>
              <a:off x="2357972" y="6034323"/>
              <a:ext cx="42577" cy="60444"/>
            </a:xfrm>
            <a:custGeom>
              <a:rect b="b" l="l" r="r" t="t"/>
              <a:pathLst>
                <a:path extrusionOk="0" h="910" w="641">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1" name="Google Shape;681;p4"/>
            <p:cNvSpPr/>
            <p:nvPr/>
          </p:nvSpPr>
          <p:spPr>
            <a:xfrm>
              <a:off x="2147745" y="6226616"/>
              <a:ext cx="44835" cy="49285"/>
            </a:xfrm>
            <a:custGeom>
              <a:rect b="b" l="l" r="r" t="t"/>
              <a:pathLst>
                <a:path extrusionOk="0" h="742" w="675">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2" name="Google Shape;682;p4"/>
            <p:cNvSpPr/>
            <p:nvPr/>
          </p:nvSpPr>
          <p:spPr>
            <a:xfrm>
              <a:off x="2299852" y="5978395"/>
              <a:ext cx="154366" cy="161075"/>
            </a:xfrm>
            <a:custGeom>
              <a:rect b="b" l="l" r="r" t="t"/>
              <a:pathLst>
                <a:path extrusionOk="0" h="2425" w="2324">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3" name="Google Shape;683;p4"/>
            <p:cNvSpPr/>
            <p:nvPr/>
          </p:nvSpPr>
          <p:spPr>
            <a:xfrm>
              <a:off x="2250633" y="6146112"/>
              <a:ext cx="156624" cy="152108"/>
            </a:xfrm>
            <a:custGeom>
              <a:rect b="b" l="l" r="r" t="t"/>
              <a:pathLst>
                <a:path extrusionOk="0" h="2290" w="2358">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684" name="Shape 684"/>
        <p:cNvGrpSpPr/>
        <p:nvPr/>
      </p:nvGrpSpPr>
      <p:grpSpPr>
        <a:xfrm>
          <a:off x="0" y="0"/>
          <a:ext cx="0" cy="0"/>
          <a:chOff x="0" y="0"/>
          <a:chExt cx="0" cy="0"/>
        </a:xfrm>
      </p:grpSpPr>
      <p:grpSp>
        <p:nvGrpSpPr>
          <p:cNvPr id="685" name="Google Shape;685;p5"/>
          <p:cNvGrpSpPr/>
          <p:nvPr/>
        </p:nvGrpSpPr>
        <p:grpSpPr>
          <a:xfrm>
            <a:off x="1841376" y="4540815"/>
            <a:ext cx="1110494" cy="612269"/>
            <a:chOff x="1003176" y="4540815"/>
            <a:chExt cx="1110494" cy="612269"/>
          </a:xfrm>
        </p:grpSpPr>
        <p:sp>
          <p:nvSpPr>
            <p:cNvPr id="686" name="Google Shape;686;p5"/>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7" name="Google Shape;687;p5"/>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8" name="Google Shape;688;p5"/>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689" name="Google Shape;689;p5"/>
          <p:cNvGrpSpPr/>
          <p:nvPr/>
        </p:nvGrpSpPr>
        <p:grpSpPr>
          <a:xfrm>
            <a:off x="342281" y="4183488"/>
            <a:ext cx="369035" cy="728056"/>
            <a:chOff x="342281" y="4183488"/>
            <a:chExt cx="369035" cy="728056"/>
          </a:xfrm>
        </p:grpSpPr>
        <p:sp>
          <p:nvSpPr>
            <p:cNvPr id="690" name="Google Shape;690;p5"/>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1" name="Google Shape;691;p5"/>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2" name="Google Shape;692;p5"/>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693" name="Google Shape;693;p5"/>
          <p:cNvGrpSpPr/>
          <p:nvPr/>
        </p:nvGrpSpPr>
        <p:grpSpPr>
          <a:xfrm>
            <a:off x="50" y="1232900"/>
            <a:ext cx="454630" cy="816989"/>
            <a:chOff x="50" y="1232900"/>
            <a:chExt cx="454630" cy="816989"/>
          </a:xfrm>
        </p:grpSpPr>
        <p:sp>
          <p:nvSpPr>
            <p:cNvPr id="694" name="Google Shape;694;p5"/>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5" name="Google Shape;695;p5"/>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6" name="Google Shape;696;p5"/>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697" name="Google Shape;697;p5"/>
          <p:cNvGrpSpPr/>
          <p:nvPr/>
        </p:nvGrpSpPr>
        <p:grpSpPr>
          <a:xfrm>
            <a:off x="50" y="3073044"/>
            <a:ext cx="729750" cy="1046771"/>
            <a:chOff x="50" y="3073044"/>
            <a:chExt cx="729750" cy="1046771"/>
          </a:xfrm>
        </p:grpSpPr>
        <p:sp>
          <p:nvSpPr>
            <p:cNvPr id="698" name="Google Shape;698;p5"/>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9" name="Google Shape;699;p5"/>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0" name="Google Shape;700;p5"/>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01" name="Google Shape;701;p5"/>
          <p:cNvGrpSpPr/>
          <p:nvPr/>
        </p:nvGrpSpPr>
        <p:grpSpPr>
          <a:xfrm>
            <a:off x="5944880" y="-7"/>
            <a:ext cx="2524606" cy="759943"/>
            <a:chOff x="4012455" y="-7"/>
            <a:chExt cx="2524606" cy="759943"/>
          </a:xfrm>
        </p:grpSpPr>
        <p:sp>
          <p:nvSpPr>
            <p:cNvPr id="702" name="Google Shape;702;p5"/>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3" name="Google Shape;703;p5"/>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4" name="Google Shape;704;p5"/>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5" name="Google Shape;705;p5"/>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6" name="Google Shape;706;p5"/>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7" name="Google Shape;707;p5"/>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8" name="Google Shape;708;p5"/>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9" name="Google Shape;709;p5"/>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10" name="Google Shape;710;p5"/>
          <p:cNvGrpSpPr/>
          <p:nvPr/>
        </p:nvGrpSpPr>
        <p:grpSpPr>
          <a:xfrm>
            <a:off x="8506368" y="1564091"/>
            <a:ext cx="637429" cy="1130622"/>
            <a:chOff x="6233393" y="2021291"/>
            <a:chExt cx="637429" cy="1130622"/>
          </a:xfrm>
        </p:grpSpPr>
        <p:sp>
          <p:nvSpPr>
            <p:cNvPr id="711" name="Google Shape;711;p5"/>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2" name="Google Shape;712;p5"/>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3" name="Google Shape;713;p5"/>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4" name="Google Shape;714;p5"/>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5" name="Google Shape;715;p5"/>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6" name="Google Shape;716;p5"/>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7" name="Google Shape;717;p5"/>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8" name="Google Shape;718;p5"/>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19" name="Google Shape;719;p5"/>
          <p:cNvGrpSpPr/>
          <p:nvPr/>
        </p:nvGrpSpPr>
        <p:grpSpPr>
          <a:xfrm>
            <a:off x="7464679" y="3618202"/>
            <a:ext cx="1679118" cy="1534882"/>
            <a:chOff x="5191704" y="3618202"/>
            <a:chExt cx="1679118" cy="1534882"/>
          </a:xfrm>
        </p:grpSpPr>
        <p:sp>
          <p:nvSpPr>
            <p:cNvPr id="720" name="Google Shape;720;p5"/>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1" name="Google Shape;721;p5"/>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2" name="Google Shape;722;p5"/>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3" name="Google Shape;723;p5"/>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4" name="Google Shape;724;p5"/>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5" name="Google Shape;725;p5"/>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6" name="Google Shape;726;p5"/>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7" name="Google Shape;727;p5"/>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8" name="Google Shape;728;p5"/>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9" name="Google Shape;729;p5"/>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30" name="Google Shape;730;p5"/>
          <p:cNvGrpSpPr/>
          <p:nvPr/>
        </p:nvGrpSpPr>
        <p:grpSpPr>
          <a:xfrm>
            <a:off x="7847220" y="3073038"/>
            <a:ext cx="598866" cy="595528"/>
            <a:chOff x="5944870" y="3341438"/>
            <a:chExt cx="598866" cy="595528"/>
          </a:xfrm>
        </p:grpSpPr>
        <p:sp>
          <p:nvSpPr>
            <p:cNvPr id="731" name="Google Shape;731;p5"/>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2" name="Google Shape;732;p5"/>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33" name="Google Shape;733;p5"/>
          <p:cNvGrpSpPr/>
          <p:nvPr/>
        </p:nvGrpSpPr>
        <p:grpSpPr>
          <a:xfrm>
            <a:off x="2204197" y="105666"/>
            <a:ext cx="546902" cy="236607"/>
            <a:chOff x="2204197" y="105666"/>
            <a:chExt cx="546902" cy="236607"/>
          </a:xfrm>
        </p:grpSpPr>
        <p:sp>
          <p:nvSpPr>
            <p:cNvPr id="734" name="Google Shape;734;p5"/>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5" name="Google Shape;735;p5"/>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6" name="Google Shape;736;p5"/>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7" name="Google Shape;737;p5"/>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38" name="Google Shape;738;p5"/>
          <p:cNvGrpSpPr/>
          <p:nvPr/>
        </p:nvGrpSpPr>
        <p:grpSpPr>
          <a:xfrm>
            <a:off x="50" y="-7"/>
            <a:ext cx="2049897" cy="773345"/>
            <a:chOff x="50" y="-7"/>
            <a:chExt cx="2049897" cy="773345"/>
          </a:xfrm>
        </p:grpSpPr>
        <p:sp>
          <p:nvSpPr>
            <p:cNvPr id="739" name="Google Shape;739;p5"/>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0" name="Google Shape;740;p5"/>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1" name="Google Shape;741;p5"/>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2" name="Google Shape;742;p5"/>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3" name="Google Shape;743;p5"/>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4" name="Google Shape;744;p5"/>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5" name="Google Shape;745;p5"/>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6" name="Google Shape;746;p5"/>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7" name="Google Shape;747;p5"/>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8" name="Google Shape;748;p5"/>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9" name="Google Shape;749;p5"/>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0" name="Google Shape;750;p5"/>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1" name="Google Shape;751;p5"/>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2" name="Google Shape;752;p5"/>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3" name="Google Shape;753;p5"/>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4" name="Google Shape;754;p5"/>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5" name="Google Shape;755;p5"/>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6" name="Google Shape;756;p5"/>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7" name="Google Shape;757;p5"/>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8" name="Google Shape;758;p5"/>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9" name="Google Shape;759;p5"/>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0" name="Google Shape;760;p5"/>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1" name="Google Shape;761;p5"/>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2" name="Google Shape;762;p5"/>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3" name="Google Shape;763;p5"/>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4" name="Google Shape;764;p5"/>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5" name="Google Shape;765;p5"/>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6" name="Google Shape;766;p5"/>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7" name="Google Shape;767;p5"/>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8" name="Google Shape;768;p5"/>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9" name="Google Shape;769;p5"/>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0" name="Google Shape;770;p5"/>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1" name="Google Shape;771;p5"/>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2" name="Google Shape;772;p5"/>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3" name="Google Shape;773;p5"/>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4" name="Google Shape;774;p5"/>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5" name="Google Shape;775;p5"/>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6" name="Google Shape;776;p5"/>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7" name="Google Shape;777;p5"/>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8" name="Google Shape;778;p5"/>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9" name="Google Shape;779;p5"/>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0" name="Google Shape;780;p5"/>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1" name="Google Shape;781;p5"/>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2" name="Google Shape;782;p5"/>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3" name="Google Shape;783;p5"/>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4" name="Google Shape;784;p5"/>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5" name="Google Shape;785;p5"/>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6" name="Google Shape;786;p5"/>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7" name="Google Shape;787;p5"/>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8" name="Google Shape;788;p5"/>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9" name="Google Shape;789;p5"/>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0" name="Google Shape;790;p5"/>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1" name="Google Shape;791;p5"/>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2" name="Google Shape;792;p5"/>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3" name="Google Shape;793;p5"/>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4" name="Google Shape;794;p5"/>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5" name="Google Shape;795;p5"/>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6" name="Google Shape;796;p5"/>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7" name="Google Shape;797;p5"/>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8" name="Google Shape;798;p5"/>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9" name="Google Shape;799;p5"/>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0" name="Google Shape;800;p5"/>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1" name="Google Shape;801;p5"/>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2" name="Google Shape;802;p5"/>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3" name="Google Shape;803;p5"/>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4" name="Google Shape;804;p5"/>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5" name="Google Shape;805;p5"/>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6" name="Google Shape;806;p5"/>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7" name="Google Shape;807;p5"/>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8" name="Google Shape;808;p5"/>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9" name="Google Shape;809;p5"/>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0" name="Google Shape;810;p5"/>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1" name="Google Shape;811;p5"/>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2" name="Google Shape;812;p5"/>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3" name="Google Shape;813;p5"/>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4" name="Google Shape;814;p5"/>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5" name="Google Shape;815;p5"/>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6" name="Google Shape;816;p5"/>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7" name="Google Shape;817;p5"/>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8" name="Google Shape;818;p5"/>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9" name="Google Shape;819;p5"/>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0" name="Google Shape;820;p5"/>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1" name="Google Shape;821;p5"/>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2" name="Google Shape;822;p5"/>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3" name="Google Shape;823;p5"/>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4" name="Google Shape;824;p5"/>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5" name="Google Shape;825;p5"/>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6" name="Google Shape;826;p5"/>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7" name="Google Shape;827;p5"/>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8" name="Google Shape;828;p5"/>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9" name="Google Shape;829;p5"/>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0" name="Google Shape;830;p5"/>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1" name="Google Shape;831;p5"/>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2" name="Google Shape;832;p5"/>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3" name="Google Shape;833;p5"/>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4" name="Google Shape;834;p5"/>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5" name="Google Shape;835;p5"/>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6" name="Google Shape;836;p5"/>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7" name="Google Shape;837;p5"/>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8" name="Google Shape;838;p5"/>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9" name="Google Shape;839;p5"/>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0" name="Google Shape;840;p5"/>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1" name="Google Shape;841;p5"/>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2" name="Google Shape;842;p5"/>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3" name="Google Shape;843;p5"/>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4" name="Google Shape;844;p5"/>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5" name="Google Shape;845;p5"/>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6" name="Google Shape;846;p5"/>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7" name="Google Shape;847;p5"/>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8" name="Google Shape;848;p5"/>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9" name="Google Shape;849;p5"/>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0" name="Google Shape;850;p5"/>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1" name="Google Shape;851;p5"/>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2" name="Google Shape;852;p5"/>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3" name="Google Shape;853;p5"/>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4" name="Google Shape;854;p5"/>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5" name="Google Shape;855;p5"/>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6" name="Google Shape;856;p5"/>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7" name="Google Shape;857;p5"/>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8" name="Google Shape;858;p5"/>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9" name="Google Shape;859;p5"/>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0" name="Google Shape;860;p5"/>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1" name="Google Shape;861;p5"/>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2" name="Google Shape;862;p5"/>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3" name="Google Shape;863;p5"/>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4" name="Google Shape;864;p5"/>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5" name="Google Shape;865;p5"/>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6" name="Google Shape;866;p5"/>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7" name="Google Shape;867;p5"/>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8" name="Google Shape;868;p5"/>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869" name="Google Shape;869;p5"/>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870" name="Google Shape;870;p5"/>
          <p:cNvSpPr txBox="1"/>
          <p:nvPr>
            <p:ph idx="1" type="body"/>
          </p:nvPr>
        </p:nvSpPr>
        <p:spPr>
          <a:xfrm>
            <a:off x="1131750" y="1312800"/>
            <a:ext cx="6880500" cy="34986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871" name="Google Shape;871;p5"/>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872" name="Shape 872"/>
        <p:cNvGrpSpPr/>
        <p:nvPr/>
      </p:nvGrpSpPr>
      <p:grpSpPr>
        <a:xfrm>
          <a:off x="0" y="0"/>
          <a:ext cx="0" cy="0"/>
          <a:chOff x="0" y="0"/>
          <a:chExt cx="0" cy="0"/>
        </a:xfrm>
      </p:grpSpPr>
      <p:grpSp>
        <p:nvGrpSpPr>
          <p:cNvPr id="873" name="Google Shape;873;p6"/>
          <p:cNvGrpSpPr/>
          <p:nvPr/>
        </p:nvGrpSpPr>
        <p:grpSpPr>
          <a:xfrm>
            <a:off x="1841376" y="4540815"/>
            <a:ext cx="1110494" cy="612269"/>
            <a:chOff x="1003176" y="4540815"/>
            <a:chExt cx="1110494" cy="612269"/>
          </a:xfrm>
        </p:grpSpPr>
        <p:sp>
          <p:nvSpPr>
            <p:cNvPr id="874" name="Google Shape;874;p6"/>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5" name="Google Shape;875;p6"/>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6" name="Google Shape;876;p6"/>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77" name="Google Shape;877;p6"/>
          <p:cNvGrpSpPr/>
          <p:nvPr/>
        </p:nvGrpSpPr>
        <p:grpSpPr>
          <a:xfrm>
            <a:off x="342281" y="4183488"/>
            <a:ext cx="369035" cy="728056"/>
            <a:chOff x="342281" y="4183488"/>
            <a:chExt cx="369035" cy="728056"/>
          </a:xfrm>
        </p:grpSpPr>
        <p:sp>
          <p:nvSpPr>
            <p:cNvPr id="878" name="Google Shape;878;p6"/>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9" name="Google Shape;879;p6"/>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0" name="Google Shape;880;p6"/>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81" name="Google Shape;881;p6"/>
          <p:cNvGrpSpPr/>
          <p:nvPr/>
        </p:nvGrpSpPr>
        <p:grpSpPr>
          <a:xfrm>
            <a:off x="50" y="1232900"/>
            <a:ext cx="454630" cy="816989"/>
            <a:chOff x="50" y="1232900"/>
            <a:chExt cx="454630" cy="816989"/>
          </a:xfrm>
        </p:grpSpPr>
        <p:sp>
          <p:nvSpPr>
            <p:cNvPr id="882" name="Google Shape;882;p6"/>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3" name="Google Shape;883;p6"/>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4" name="Google Shape;884;p6"/>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85" name="Google Shape;885;p6"/>
          <p:cNvGrpSpPr/>
          <p:nvPr/>
        </p:nvGrpSpPr>
        <p:grpSpPr>
          <a:xfrm>
            <a:off x="50" y="3073044"/>
            <a:ext cx="729750" cy="1046771"/>
            <a:chOff x="50" y="3073044"/>
            <a:chExt cx="729750" cy="1046771"/>
          </a:xfrm>
        </p:grpSpPr>
        <p:sp>
          <p:nvSpPr>
            <p:cNvPr id="886" name="Google Shape;886;p6"/>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7" name="Google Shape;887;p6"/>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8" name="Google Shape;888;p6"/>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89" name="Google Shape;889;p6"/>
          <p:cNvGrpSpPr/>
          <p:nvPr/>
        </p:nvGrpSpPr>
        <p:grpSpPr>
          <a:xfrm>
            <a:off x="5944880" y="-7"/>
            <a:ext cx="2524606" cy="759943"/>
            <a:chOff x="4012455" y="-7"/>
            <a:chExt cx="2524606" cy="759943"/>
          </a:xfrm>
        </p:grpSpPr>
        <p:sp>
          <p:nvSpPr>
            <p:cNvPr id="890" name="Google Shape;890;p6"/>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1" name="Google Shape;891;p6"/>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2" name="Google Shape;892;p6"/>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3" name="Google Shape;893;p6"/>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4" name="Google Shape;894;p6"/>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5" name="Google Shape;895;p6"/>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6" name="Google Shape;896;p6"/>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7" name="Google Shape;897;p6"/>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98" name="Google Shape;898;p6"/>
          <p:cNvGrpSpPr/>
          <p:nvPr/>
        </p:nvGrpSpPr>
        <p:grpSpPr>
          <a:xfrm>
            <a:off x="8506368" y="1564091"/>
            <a:ext cx="637429" cy="1130622"/>
            <a:chOff x="6233393" y="2021291"/>
            <a:chExt cx="637429" cy="1130622"/>
          </a:xfrm>
        </p:grpSpPr>
        <p:sp>
          <p:nvSpPr>
            <p:cNvPr id="899" name="Google Shape;899;p6"/>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0" name="Google Shape;900;p6"/>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1" name="Google Shape;901;p6"/>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2" name="Google Shape;902;p6"/>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3" name="Google Shape;903;p6"/>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4" name="Google Shape;904;p6"/>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5" name="Google Shape;905;p6"/>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6" name="Google Shape;906;p6"/>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07" name="Google Shape;907;p6"/>
          <p:cNvGrpSpPr/>
          <p:nvPr/>
        </p:nvGrpSpPr>
        <p:grpSpPr>
          <a:xfrm>
            <a:off x="7464679" y="3618202"/>
            <a:ext cx="1679118" cy="1534882"/>
            <a:chOff x="5191704" y="3618202"/>
            <a:chExt cx="1679118" cy="1534882"/>
          </a:xfrm>
        </p:grpSpPr>
        <p:sp>
          <p:nvSpPr>
            <p:cNvPr id="908" name="Google Shape;908;p6"/>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9" name="Google Shape;909;p6"/>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0" name="Google Shape;910;p6"/>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1" name="Google Shape;911;p6"/>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2" name="Google Shape;912;p6"/>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3" name="Google Shape;913;p6"/>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4" name="Google Shape;914;p6"/>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5" name="Google Shape;915;p6"/>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6" name="Google Shape;916;p6"/>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7" name="Google Shape;917;p6"/>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18" name="Google Shape;918;p6"/>
          <p:cNvGrpSpPr/>
          <p:nvPr/>
        </p:nvGrpSpPr>
        <p:grpSpPr>
          <a:xfrm>
            <a:off x="7847220" y="3073038"/>
            <a:ext cx="598866" cy="595528"/>
            <a:chOff x="5944870" y="3341438"/>
            <a:chExt cx="598866" cy="595528"/>
          </a:xfrm>
        </p:grpSpPr>
        <p:sp>
          <p:nvSpPr>
            <p:cNvPr id="919" name="Google Shape;919;p6"/>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0" name="Google Shape;920;p6"/>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21" name="Google Shape;921;p6"/>
          <p:cNvGrpSpPr/>
          <p:nvPr/>
        </p:nvGrpSpPr>
        <p:grpSpPr>
          <a:xfrm>
            <a:off x="2204197" y="105666"/>
            <a:ext cx="546902" cy="236607"/>
            <a:chOff x="2204197" y="105666"/>
            <a:chExt cx="546902" cy="236607"/>
          </a:xfrm>
        </p:grpSpPr>
        <p:sp>
          <p:nvSpPr>
            <p:cNvPr id="922" name="Google Shape;922;p6"/>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3" name="Google Shape;923;p6"/>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4" name="Google Shape;924;p6"/>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5" name="Google Shape;925;p6"/>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26" name="Google Shape;926;p6"/>
          <p:cNvGrpSpPr/>
          <p:nvPr/>
        </p:nvGrpSpPr>
        <p:grpSpPr>
          <a:xfrm>
            <a:off x="50" y="-7"/>
            <a:ext cx="2049897" cy="773345"/>
            <a:chOff x="50" y="-7"/>
            <a:chExt cx="2049897" cy="773345"/>
          </a:xfrm>
        </p:grpSpPr>
        <p:sp>
          <p:nvSpPr>
            <p:cNvPr id="927" name="Google Shape;927;p6"/>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8" name="Google Shape;928;p6"/>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9" name="Google Shape;929;p6"/>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0" name="Google Shape;930;p6"/>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1" name="Google Shape;931;p6"/>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2" name="Google Shape;932;p6"/>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3" name="Google Shape;933;p6"/>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4" name="Google Shape;934;p6"/>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5" name="Google Shape;935;p6"/>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6" name="Google Shape;936;p6"/>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7" name="Google Shape;937;p6"/>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8" name="Google Shape;938;p6"/>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9" name="Google Shape;939;p6"/>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0" name="Google Shape;940;p6"/>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1" name="Google Shape;941;p6"/>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2" name="Google Shape;942;p6"/>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3" name="Google Shape;943;p6"/>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4" name="Google Shape;944;p6"/>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5" name="Google Shape;945;p6"/>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6" name="Google Shape;946;p6"/>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7" name="Google Shape;947;p6"/>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8" name="Google Shape;948;p6"/>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9" name="Google Shape;949;p6"/>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0" name="Google Shape;950;p6"/>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1" name="Google Shape;951;p6"/>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2" name="Google Shape;952;p6"/>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3" name="Google Shape;953;p6"/>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4" name="Google Shape;954;p6"/>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5" name="Google Shape;955;p6"/>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6" name="Google Shape;956;p6"/>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7" name="Google Shape;957;p6"/>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8" name="Google Shape;958;p6"/>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9" name="Google Shape;959;p6"/>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0" name="Google Shape;960;p6"/>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1" name="Google Shape;961;p6"/>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2" name="Google Shape;962;p6"/>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3" name="Google Shape;963;p6"/>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4" name="Google Shape;964;p6"/>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5" name="Google Shape;965;p6"/>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6" name="Google Shape;966;p6"/>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7" name="Google Shape;967;p6"/>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8" name="Google Shape;968;p6"/>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9" name="Google Shape;969;p6"/>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0" name="Google Shape;970;p6"/>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1" name="Google Shape;971;p6"/>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2" name="Google Shape;972;p6"/>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3" name="Google Shape;973;p6"/>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4" name="Google Shape;974;p6"/>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5" name="Google Shape;975;p6"/>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6" name="Google Shape;976;p6"/>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7" name="Google Shape;977;p6"/>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8" name="Google Shape;978;p6"/>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9" name="Google Shape;979;p6"/>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0" name="Google Shape;980;p6"/>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1" name="Google Shape;981;p6"/>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2" name="Google Shape;982;p6"/>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3" name="Google Shape;983;p6"/>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4" name="Google Shape;984;p6"/>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5" name="Google Shape;985;p6"/>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6" name="Google Shape;986;p6"/>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7" name="Google Shape;987;p6"/>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8" name="Google Shape;988;p6"/>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9" name="Google Shape;989;p6"/>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0" name="Google Shape;990;p6"/>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1" name="Google Shape;991;p6"/>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2" name="Google Shape;992;p6"/>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3" name="Google Shape;993;p6"/>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4" name="Google Shape;994;p6"/>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5" name="Google Shape;995;p6"/>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6" name="Google Shape;996;p6"/>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7" name="Google Shape;997;p6"/>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8" name="Google Shape;998;p6"/>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9" name="Google Shape;999;p6"/>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0" name="Google Shape;1000;p6"/>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1" name="Google Shape;1001;p6"/>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2" name="Google Shape;1002;p6"/>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3" name="Google Shape;1003;p6"/>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4" name="Google Shape;1004;p6"/>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5" name="Google Shape;1005;p6"/>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6" name="Google Shape;1006;p6"/>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7" name="Google Shape;1007;p6"/>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8" name="Google Shape;1008;p6"/>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9" name="Google Shape;1009;p6"/>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0" name="Google Shape;1010;p6"/>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1" name="Google Shape;1011;p6"/>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2" name="Google Shape;1012;p6"/>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3" name="Google Shape;1013;p6"/>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4" name="Google Shape;1014;p6"/>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5" name="Google Shape;1015;p6"/>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6" name="Google Shape;1016;p6"/>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7" name="Google Shape;1017;p6"/>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8" name="Google Shape;1018;p6"/>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9" name="Google Shape;1019;p6"/>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0" name="Google Shape;1020;p6"/>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1" name="Google Shape;1021;p6"/>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2" name="Google Shape;1022;p6"/>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3" name="Google Shape;1023;p6"/>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4" name="Google Shape;1024;p6"/>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5" name="Google Shape;1025;p6"/>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6" name="Google Shape;1026;p6"/>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7" name="Google Shape;1027;p6"/>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8" name="Google Shape;1028;p6"/>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9" name="Google Shape;1029;p6"/>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0" name="Google Shape;1030;p6"/>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1" name="Google Shape;1031;p6"/>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2" name="Google Shape;1032;p6"/>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3" name="Google Shape;1033;p6"/>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4" name="Google Shape;1034;p6"/>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5" name="Google Shape;1035;p6"/>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6" name="Google Shape;1036;p6"/>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7" name="Google Shape;1037;p6"/>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8" name="Google Shape;1038;p6"/>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9" name="Google Shape;1039;p6"/>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0" name="Google Shape;1040;p6"/>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1" name="Google Shape;1041;p6"/>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2" name="Google Shape;1042;p6"/>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3" name="Google Shape;1043;p6"/>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4" name="Google Shape;1044;p6"/>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5" name="Google Shape;1045;p6"/>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6" name="Google Shape;1046;p6"/>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7" name="Google Shape;1047;p6"/>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8" name="Google Shape;1048;p6"/>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9" name="Google Shape;1049;p6"/>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0" name="Google Shape;1050;p6"/>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1" name="Google Shape;1051;p6"/>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2" name="Google Shape;1052;p6"/>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3" name="Google Shape;1053;p6"/>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4" name="Google Shape;1054;p6"/>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5" name="Google Shape;1055;p6"/>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6" name="Google Shape;1056;p6"/>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057" name="Google Shape;1057;p6"/>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1058" name="Google Shape;1058;p6"/>
          <p:cNvSpPr txBox="1"/>
          <p:nvPr>
            <p:ph idx="1" type="body"/>
          </p:nvPr>
        </p:nvSpPr>
        <p:spPr>
          <a:xfrm>
            <a:off x="1131725" y="1329863"/>
            <a:ext cx="3339600" cy="34815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1059" name="Google Shape;1059;p6"/>
          <p:cNvSpPr txBox="1"/>
          <p:nvPr>
            <p:ph idx="2" type="body"/>
          </p:nvPr>
        </p:nvSpPr>
        <p:spPr>
          <a:xfrm>
            <a:off x="4672553" y="1329863"/>
            <a:ext cx="3339600" cy="34815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1060" name="Google Shape;1060;p6"/>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061" name="Shape 1061"/>
        <p:cNvGrpSpPr/>
        <p:nvPr/>
      </p:nvGrpSpPr>
      <p:grpSpPr>
        <a:xfrm>
          <a:off x="0" y="0"/>
          <a:ext cx="0" cy="0"/>
          <a:chOff x="0" y="0"/>
          <a:chExt cx="0" cy="0"/>
        </a:xfrm>
      </p:grpSpPr>
      <p:grpSp>
        <p:nvGrpSpPr>
          <p:cNvPr id="1062" name="Google Shape;1062;p7"/>
          <p:cNvGrpSpPr/>
          <p:nvPr/>
        </p:nvGrpSpPr>
        <p:grpSpPr>
          <a:xfrm>
            <a:off x="1841376" y="4540815"/>
            <a:ext cx="1110494" cy="612269"/>
            <a:chOff x="1003176" y="4540815"/>
            <a:chExt cx="1110494" cy="612269"/>
          </a:xfrm>
        </p:grpSpPr>
        <p:sp>
          <p:nvSpPr>
            <p:cNvPr id="1063" name="Google Shape;1063;p7"/>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4" name="Google Shape;1064;p7"/>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5" name="Google Shape;1065;p7"/>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66" name="Google Shape;1066;p7"/>
          <p:cNvGrpSpPr/>
          <p:nvPr/>
        </p:nvGrpSpPr>
        <p:grpSpPr>
          <a:xfrm>
            <a:off x="342281" y="4183488"/>
            <a:ext cx="369035" cy="728056"/>
            <a:chOff x="342281" y="4183488"/>
            <a:chExt cx="369035" cy="728056"/>
          </a:xfrm>
        </p:grpSpPr>
        <p:sp>
          <p:nvSpPr>
            <p:cNvPr id="1067" name="Google Shape;1067;p7"/>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8" name="Google Shape;1068;p7"/>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9" name="Google Shape;1069;p7"/>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70" name="Google Shape;1070;p7"/>
          <p:cNvGrpSpPr/>
          <p:nvPr/>
        </p:nvGrpSpPr>
        <p:grpSpPr>
          <a:xfrm>
            <a:off x="50" y="1232900"/>
            <a:ext cx="454630" cy="816989"/>
            <a:chOff x="50" y="1232900"/>
            <a:chExt cx="454630" cy="816989"/>
          </a:xfrm>
        </p:grpSpPr>
        <p:sp>
          <p:nvSpPr>
            <p:cNvPr id="1071" name="Google Shape;1071;p7"/>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2" name="Google Shape;1072;p7"/>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3" name="Google Shape;1073;p7"/>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74" name="Google Shape;1074;p7"/>
          <p:cNvGrpSpPr/>
          <p:nvPr/>
        </p:nvGrpSpPr>
        <p:grpSpPr>
          <a:xfrm>
            <a:off x="50" y="3073044"/>
            <a:ext cx="729750" cy="1046771"/>
            <a:chOff x="50" y="3073044"/>
            <a:chExt cx="729750" cy="1046771"/>
          </a:xfrm>
        </p:grpSpPr>
        <p:sp>
          <p:nvSpPr>
            <p:cNvPr id="1075" name="Google Shape;1075;p7"/>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6" name="Google Shape;1076;p7"/>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7" name="Google Shape;1077;p7"/>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78" name="Google Shape;1078;p7"/>
          <p:cNvGrpSpPr/>
          <p:nvPr/>
        </p:nvGrpSpPr>
        <p:grpSpPr>
          <a:xfrm>
            <a:off x="5944880" y="-7"/>
            <a:ext cx="2524606" cy="759943"/>
            <a:chOff x="4012455" y="-7"/>
            <a:chExt cx="2524606" cy="759943"/>
          </a:xfrm>
        </p:grpSpPr>
        <p:sp>
          <p:nvSpPr>
            <p:cNvPr id="1079" name="Google Shape;1079;p7"/>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0" name="Google Shape;1080;p7"/>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1" name="Google Shape;1081;p7"/>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2" name="Google Shape;1082;p7"/>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3" name="Google Shape;1083;p7"/>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4" name="Google Shape;1084;p7"/>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5" name="Google Shape;1085;p7"/>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6" name="Google Shape;1086;p7"/>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87" name="Google Shape;1087;p7"/>
          <p:cNvGrpSpPr/>
          <p:nvPr/>
        </p:nvGrpSpPr>
        <p:grpSpPr>
          <a:xfrm>
            <a:off x="8506368" y="1564091"/>
            <a:ext cx="637429" cy="1130622"/>
            <a:chOff x="6233393" y="2021291"/>
            <a:chExt cx="637429" cy="1130622"/>
          </a:xfrm>
        </p:grpSpPr>
        <p:sp>
          <p:nvSpPr>
            <p:cNvPr id="1088" name="Google Shape;1088;p7"/>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9" name="Google Shape;1089;p7"/>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0" name="Google Shape;1090;p7"/>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1" name="Google Shape;1091;p7"/>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2" name="Google Shape;1092;p7"/>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3" name="Google Shape;1093;p7"/>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4" name="Google Shape;1094;p7"/>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5" name="Google Shape;1095;p7"/>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96" name="Google Shape;1096;p7"/>
          <p:cNvGrpSpPr/>
          <p:nvPr/>
        </p:nvGrpSpPr>
        <p:grpSpPr>
          <a:xfrm>
            <a:off x="7464679" y="3618202"/>
            <a:ext cx="1679118" cy="1534882"/>
            <a:chOff x="5191704" y="3618202"/>
            <a:chExt cx="1679118" cy="1534882"/>
          </a:xfrm>
        </p:grpSpPr>
        <p:sp>
          <p:nvSpPr>
            <p:cNvPr id="1097" name="Google Shape;1097;p7"/>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8" name="Google Shape;1098;p7"/>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9" name="Google Shape;1099;p7"/>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0" name="Google Shape;1100;p7"/>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1" name="Google Shape;1101;p7"/>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2" name="Google Shape;1102;p7"/>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3" name="Google Shape;1103;p7"/>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4" name="Google Shape;1104;p7"/>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5" name="Google Shape;1105;p7"/>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6" name="Google Shape;1106;p7"/>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107" name="Google Shape;1107;p7"/>
          <p:cNvGrpSpPr/>
          <p:nvPr/>
        </p:nvGrpSpPr>
        <p:grpSpPr>
          <a:xfrm>
            <a:off x="7847220" y="3073038"/>
            <a:ext cx="598866" cy="595528"/>
            <a:chOff x="5944870" y="3341438"/>
            <a:chExt cx="598866" cy="595528"/>
          </a:xfrm>
        </p:grpSpPr>
        <p:sp>
          <p:nvSpPr>
            <p:cNvPr id="1108" name="Google Shape;1108;p7"/>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9" name="Google Shape;1109;p7"/>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110" name="Google Shape;1110;p7"/>
          <p:cNvGrpSpPr/>
          <p:nvPr/>
        </p:nvGrpSpPr>
        <p:grpSpPr>
          <a:xfrm>
            <a:off x="2204197" y="105666"/>
            <a:ext cx="546902" cy="236607"/>
            <a:chOff x="2204197" y="105666"/>
            <a:chExt cx="546902" cy="236607"/>
          </a:xfrm>
        </p:grpSpPr>
        <p:sp>
          <p:nvSpPr>
            <p:cNvPr id="1111" name="Google Shape;1111;p7"/>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2" name="Google Shape;1112;p7"/>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3" name="Google Shape;1113;p7"/>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4" name="Google Shape;1114;p7"/>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115" name="Google Shape;1115;p7"/>
          <p:cNvGrpSpPr/>
          <p:nvPr/>
        </p:nvGrpSpPr>
        <p:grpSpPr>
          <a:xfrm>
            <a:off x="50" y="-7"/>
            <a:ext cx="2049897" cy="773345"/>
            <a:chOff x="50" y="-7"/>
            <a:chExt cx="2049897" cy="773345"/>
          </a:xfrm>
        </p:grpSpPr>
        <p:sp>
          <p:nvSpPr>
            <p:cNvPr id="1116" name="Google Shape;1116;p7"/>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7" name="Google Shape;1117;p7"/>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8" name="Google Shape;1118;p7"/>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9" name="Google Shape;1119;p7"/>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0" name="Google Shape;1120;p7"/>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1" name="Google Shape;1121;p7"/>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2" name="Google Shape;1122;p7"/>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3" name="Google Shape;1123;p7"/>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4" name="Google Shape;1124;p7"/>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5" name="Google Shape;1125;p7"/>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6" name="Google Shape;1126;p7"/>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7" name="Google Shape;1127;p7"/>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8" name="Google Shape;1128;p7"/>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9" name="Google Shape;1129;p7"/>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0" name="Google Shape;1130;p7"/>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1" name="Google Shape;1131;p7"/>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2" name="Google Shape;1132;p7"/>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3" name="Google Shape;1133;p7"/>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4" name="Google Shape;1134;p7"/>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5" name="Google Shape;1135;p7"/>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6" name="Google Shape;1136;p7"/>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7" name="Google Shape;1137;p7"/>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8" name="Google Shape;1138;p7"/>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9" name="Google Shape;1139;p7"/>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0" name="Google Shape;1140;p7"/>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1" name="Google Shape;1141;p7"/>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2" name="Google Shape;1142;p7"/>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3" name="Google Shape;1143;p7"/>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4" name="Google Shape;1144;p7"/>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5" name="Google Shape;1145;p7"/>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6" name="Google Shape;1146;p7"/>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7" name="Google Shape;1147;p7"/>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8" name="Google Shape;1148;p7"/>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9" name="Google Shape;1149;p7"/>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0" name="Google Shape;1150;p7"/>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1" name="Google Shape;1151;p7"/>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2" name="Google Shape;1152;p7"/>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3" name="Google Shape;1153;p7"/>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4" name="Google Shape;1154;p7"/>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5" name="Google Shape;1155;p7"/>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6" name="Google Shape;1156;p7"/>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7" name="Google Shape;1157;p7"/>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8" name="Google Shape;1158;p7"/>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9" name="Google Shape;1159;p7"/>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0" name="Google Shape;1160;p7"/>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1" name="Google Shape;1161;p7"/>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2" name="Google Shape;1162;p7"/>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3" name="Google Shape;1163;p7"/>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4" name="Google Shape;1164;p7"/>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5" name="Google Shape;1165;p7"/>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6" name="Google Shape;1166;p7"/>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7" name="Google Shape;1167;p7"/>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8" name="Google Shape;1168;p7"/>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9" name="Google Shape;1169;p7"/>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0" name="Google Shape;1170;p7"/>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1" name="Google Shape;1171;p7"/>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2" name="Google Shape;1172;p7"/>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3" name="Google Shape;1173;p7"/>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4" name="Google Shape;1174;p7"/>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5" name="Google Shape;1175;p7"/>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6" name="Google Shape;1176;p7"/>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7" name="Google Shape;1177;p7"/>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8" name="Google Shape;1178;p7"/>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9" name="Google Shape;1179;p7"/>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0" name="Google Shape;1180;p7"/>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1" name="Google Shape;1181;p7"/>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2" name="Google Shape;1182;p7"/>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3" name="Google Shape;1183;p7"/>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4" name="Google Shape;1184;p7"/>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5" name="Google Shape;1185;p7"/>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6" name="Google Shape;1186;p7"/>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7" name="Google Shape;1187;p7"/>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8" name="Google Shape;1188;p7"/>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9" name="Google Shape;1189;p7"/>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0" name="Google Shape;1190;p7"/>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1" name="Google Shape;1191;p7"/>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2" name="Google Shape;1192;p7"/>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3" name="Google Shape;1193;p7"/>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4" name="Google Shape;1194;p7"/>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5" name="Google Shape;1195;p7"/>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6" name="Google Shape;1196;p7"/>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7" name="Google Shape;1197;p7"/>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8" name="Google Shape;1198;p7"/>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9" name="Google Shape;1199;p7"/>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0" name="Google Shape;1200;p7"/>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1" name="Google Shape;1201;p7"/>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2" name="Google Shape;1202;p7"/>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3" name="Google Shape;1203;p7"/>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4" name="Google Shape;1204;p7"/>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5" name="Google Shape;1205;p7"/>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6" name="Google Shape;1206;p7"/>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7" name="Google Shape;1207;p7"/>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8" name="Google Shape;1208;p7"/>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9" name="Google Shape;1209;p7"/>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0" name="Google Shape;1210;p7"/>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1" name="Google Shape;1211;p7"/>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2" name="Google Shape;1212;p7"/>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3" name="Google Shape;1213;p7"/>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4" name="Google Shape;1214;p7"/>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5" name="Google Shape;1215;p7"/>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6" name="Google Shape;1216;p7"/>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7" name="Google Shape;1217;p7"/>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8" name="Google Shape;1218;p7"/>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9" name="Google Shape;1219;p7"/>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0" name="Google Shape;1220;p7"/>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1" name="Google Shape;1221;p7"/>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2" name="Google Shape;1222;p7"/>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3" name="Google Shape;1223;p7"/>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4" name="Google Shape;1224;p7"/>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5" name="Google Shape;1225;p7"/>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6" name="Google Shape;1226;p7"/>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7" name="Google Shape;1227;p7"/>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8" name="Google Shape;1228;p7"/>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9" name="Google Shape;1229;p7"/>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0" name="Google Shape;1230;p7"/>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1" name="Google Shape;1231;p7"/>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2" name="Google Shape;1232;p7"/>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3" name="Google Shape;1233;p7"/>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4" name="Google Shape;1234;p7"/>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5" name="Google Shape;1235;p7"/>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6" name="Google Shape;1236;p7"/>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7" name="Google Shape;1237;p7"/>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8" name="Google Shape;1238;p7"/>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9" name="Google Shape;1239;p7"/>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0" name="Google Shape;1240;p7"/>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1" name="Google Shape;1241;p7"/>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2" name="Google Shape;1242;p7"/>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3" name="Google Shape;1243;p7"/>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4" name="Google Shape;1244;p7"/>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5" name="Google Shape;1245;p7"/>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246" name="Google Shape;1246;p7"/>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247" name="Google Shape;1247;p7"/>
          <p:cNvSpPr txBox="1"/>
          <p:nvPr>
            <p:ph idx="1" type="body"/>
          </p:nvPr>
        </p:nvSpPr>
        <p:spPr>
          <a:xfrm>
            <a:off x="977300" y="1279069"/>
            <a:ext cx="2296500" cy="3532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248" name="Google Shape;1248;p7"/>
          <p:cNvSpPr txBox="1"/>
          <p:nvPr>
            <p:ph idx="2" type="body"/>
          </p:nvPr>
        </p:nvSpPr>
        <p:spPr>
          <a:xfrm>
            <a:off x="3391603" y="1279069"/>
            <a:ext cx="2296500" cy="3532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249" name="Google Shape;1249;p7"/>
          <p:cNvSpPr txBox="1"/>
          <p:nvPr>
            <p:ph idx="3" type="body"/>
          </p:nvPr>
        </p:nvSpPr>
        <p:spPr>
          <a:xfrm>
            <a:off x="5805905" y="1279069"/>
            <a:ext cx="2296500" cy="3532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250" name="Google Shape;1250;p7"/>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51" name="Shape 1251"/>
        <p:cNvGrpSpPr/>
        <p:nvPr/>
      </p:nvGrpSpPr>
      <p:grpSpPr>
        <a:xfrm>
          <a:off x="0" y="0"/>
          <a:ext cx="0" cy="0"/>
          <a:chOff x="0" y="0"/>
          <a:chExt cx="0" cy="0"/>
        </a:xfrm>
      </p:grpSpPr>
      <p:grpSp>
        <p:nvGrpSpPr>
          <p:cNvPr id="1252" name="Google Shape;1252;p8"/>
          <p:cNvGrpSpPr/>
          <p:nvPr/>
        </p:nvGrpSpPr>
        <p:grpSpPr>
          <a:xfrm>
            <a:off x="1841376" y="4540815"/>
            <a:ext cx="1110494" cy="612269"/>
            <a:chOff x="1003176" y="4540815"/>
            <a:chExt cx="1110494" cy="612269"/>
          </a:xfrm>
        </p:grpSpPr>
        <p:sp>
          <p:nvSpPr>
            <p:cNvPr id="1253" name="Google Shape;1253;p8"/>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4" name="Google Shape;1254;p8"/>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5" name="Google Shape;1255;p8"/>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56" name="Google Shape;1256;p8"/>
          <p:cNvGrpSpPr/>
          <p:nvPr/>
        </p:nvGrpSpPr>
        <p:grpSpPr>
          <a:xfrm>
            <a:off x="342281" y="4183488"/>
            <a:ext cx="369035" cy="728056"/>
            <a:chOff x="342281" y="4183488"/>
            <a:chExt cx="369035" cy="728056"/>
          </a:xfrm>
        </p:grpSpPr>
        <p:sp>
          <p:nvSpPr>
            <p:cNvPr id="1257" name="Google Shape;1257;p8"/>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8" name="Google Shape;1258;p8"/>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9" name="Google Shape;1259;p8"/>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60" name="Google Shape;1260;p8"/>
          <p:cNvGrpSpPr/>
          <p:nvPr/>
        </p:nvGrpSpPr>
        <p:grpSpPr>
          <a:xfrm>
            <a:off x="50" y="1232900"/>
            <a:ext cx="454630" cy="816989"/>
            <a:chOff x="50" y="1232900"/>
            <a:chExt cx="454630" cy="816989"/>
          </a:xfrm>
        </p:grpSpPr>
        <p:sp>
          <p:nvSpPr>
            <p:cNvPr id="1261" name="Google Shape;1261;p8"/>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2" name="Google Shape;1262;p8"/>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3" name="Google Shape;1263;p8"/>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64" name="Google Shape;1264;p8"/>
          <p:cNvGrpSpPr/>
          <p:nvPr/>
        </p:nvGrpSpPr>
        <p:grpSpPr>
          <a:xfrm>
            <a:off x="50" y="3073044"/>
            <a:ext cx="729750" cy="1046771"/>
            <a:chOff x="50" y="3073044"/>
            <a:chExt cx="729750" cy="1046771"/>
          </a:xfrm>
        </p:grpSpPr>
        <p:sp>
          <p:nvSpPr>
            <p:cNvPr id="1265" name="Google Shape;1265;p8"/>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6" name="Google Shape;1266;p8"/>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7" name="Google Shape;1267;p8"/>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68" name="Google Shape;1268;p8"/>
          <p:cNvGrpSpPr/>
          <p:nvPr/>
        </p:nvGrpSpPr>
        <p:grpSpPr>
          <a:xfrm>
            <a:off x="5944880" y="-7"/>
            <a:ext cx="2524606" cy="759943"/>
            <a:chOff x="4012455" y="-7"/>
            <a:chExt cx="2524606" cy="759943"/>
          </a:xfrm>
        </p:grpSpPr>
        <p:sp>
          <p:nvSpPr>
            <p:cNvPr id="1269" name="Google Shape;1269;p8"/>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0" name="Google Shape;1270;p8"/>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1" name="Google Shape;1271;p8"/>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2" name="Google Shape;1272;p8"/>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3" name="Google Shape;1273;p8"/>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4" name="Google Shape;1274;p8"/>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5" name="Google Shape;1275;p8"/>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6" name="Google Shape;1276;p8"/>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77" name="Google Shape;1277;p8"/>
          <p:cNvGrpSpPr/>
          <p:nvPr/>
        </p:nvGrpSpPr>
        <p:grpSpPr>
          <a:xfrm>
            <a:off x="8506368" y="1564091"/>
            <a:ext cx="637429" cy="1130622"/>
            <a:chOff x="6233393" y="2021291"/>
            <a:chExt cx="637429" cy="1130622"/>
          </a:xfrm>
        </p:grpSpPr>
        <p:sp>
          <p:nvSpPr>
            <p:cNvPr id="1278" name="Google Shape;1278;p8"/>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9" name="Google Shape;1279;p8"/>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0" name="Google Shape;1280;p8"/>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1" name="Google Shape;1281;p8"/>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2" name="Google Shape;1282;p8"/>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3" name="Google Shape;1283;p8"/>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4" name="Google Shape;1284;p8"/>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5" name="Google Shape;1285;p8"/>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86" name="Google Shape;1286;p8"/>
          <p:cNvGrpSpPr/>
          <p:nvPr/>
        </p:nvGrpSpPr>
        <p:grpSpPr>
          <a:xfrm>
            <a:off x="7464679" y="3618202"/>
            <a:ext cx="1679118" cy="1534882"/>
            <a:chOff x="5191704" y="3618202"/>
            <a:chExt cx="1679118" cy="1534882"/>
          </a:xfrm>
        </p:grpSpPr>
        <p:sp>
          <p:nvSpPr>
            <p:cNvPr id="1287" name="Google Shape;1287;p8"/>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8" name="Google Shape;1288;p8"/>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9" name="Google Shape;1289;p8"/>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0" name="Google Shape;1290;p8"/>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1" name="Google Shape;1291;p8"/>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2" name="Google Shape;1292;p8"/>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3" name="Google Shape;1293;p8"/>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4" name="Google Shape;1294;p8"/>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5" name="Google Shape;1295;p8"/>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6" name="Google Shape;1296;p8"/>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97" name="Google Shape;1297;p8"/>
          <p:cNvGrpSpPr/>
          <p:nvPr/>
        </p:nvGrpSpPr>
        <p:grpSpPr>
          <a:xfrm>
            <a:off x="7847220" y="3073038"/>
            <a:ext cx="598866" cy="595528"/>
            <a:chOff x="5944870" y="3341438"/>
            <a:chExt cx="598866" cy="595528"/>
          </a:xfrm>
        </p:grpSpPr>
        <p:sp>
          <p:nvSpPr>
            <p:cNvPr id="1298" name="Google Shape;1298;p8"/>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9" name="Google Shape;1299;p8"/>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300" name="Google Shape;1300;p8"/>
          <p:cNvGrpSpPr/>
          <p:nvPr/>
        </p:nvGrpSpPr>
        <p:grpSpPr>
          <a:xfrm>
            <a:off x="2204197" y="105666"/>
            <a:ext cx="546902" cy="236607"/>
            <a:chOff x="2204197" y="105666"/>
            <a:chExt cx="546902" cy="236607"/>
          </a:xfrm>
        </p:grpSpPr>
        <p:sp>
          <p:nvSpPr>
            <p:cNvPr id="1301" name="Google Shape;1301;p8"/>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2" name="Google Shape;1302;p8"/>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3" name="Google Shape;1303;p8"/>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4" name="Google Shape;1304;p8"/>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305" name="Google Shape;1305;p8"/>
          <p:cNvGrpSpPr/>
          <p:nvPr/>
        </p:nvGrpSpPr>
        <p:grpSpPr>
          <a:xfrm>
            <a:off x="50" y="-7"/>
            <a:ext cx="2049897" cy="773345"/>
            <a:chOff x="50" y="-7"/>
            <a:chExt cx="2049897" cy="773345"/>
          </a:xfrm>
        </p:grpSpPr>
        <p:sp>
          <p:nvSpPr>
            <p:cNvPr id="1306" name="Google Shape;1306;p8"/>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7" name="Google Shape;1307;p8"/>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8" name="Google Shape;1308;p8"/>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9" name="Google Shape;1309;p8"/>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0" name="Google Shape;1310;p8"/>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1" name="Google Shape;1311;p8"/>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2" name="Google Shape;1312;p8"/>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3" name="Google Shape;1313;p8"/>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4" name="Google Shape;1314;p8"/>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5" name="Google Shape;1315;p8"/>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6" name="Google Shape;1316;p8"/>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7" name="Google Shape;1317;p8"/>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8" name="Google Shape;1318;p8"/>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9" name="Google Shape;1319;p8"/>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0" name="Google Shape;1320;p8"/>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1" name="Google Shape;1321;p8"/>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2" name="Google Shape;1322;p8"/>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3" name="Google Shape;1323;p8"/>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4" name="Google Shape;1324;p8"/>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5" name="Google Shape;1325;p8"/>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6" name="Google Shape;1326;p8"/>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7" name="Google Shape;1327;p8"/>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8" name="Google Shape;1328;p8"/>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9" name="Google Shape;1329;p8"/>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0" name="Google Shape;1330;p8"/>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1" name="Google Shape;1331;p8"/>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2" name="Google Shape;1332;p8"/>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3" name="Google Shape;1333;p8"/>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4" name="Google Shape;1334;p8"/>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5" name="Google Shape;1335;p8"/>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6" name="Google Shape;1336;p8"/>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7" name="Google Shape;1337;p8"/>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8" name="Google Shape;1338;p8"/>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9" name="Google Shape;1339;p8"/>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0" name="Google Shape;1340;p8"/>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1" name="Google Shape;1341;p8"/>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2" name="Google Shape;1342;p8"/>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3" name="Google Shape;1343;p8"/>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4" name="Google Shape;1344;p8"/>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5" name="Google Shape;1345;p8"/>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6" name="Google Shape;1346;p8"/>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7" name="Google Shape;1347;p8"/>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8" name="Google Shape;1348;p8"/>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9" name="Google Shape;1349;p8"/>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0" name="Google Shape;1350;p8"/>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1" name="Google Shape;1351;p8"/>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2" name="Google Shape;1352;p8"/>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3" name="Google Shape;1353;p8"/>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4" name="Google Shape;1354;p8"/>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5" name="Google Shape;1355;p8"/>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6" name="Google Shape;1356;p8"/>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7" name="Google Shape;1357;p8"/>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8" name="Google Shape;1358;p8"/>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9" name="Google Shape;1359;p8"/>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0" name="Google Shape;1360;p8"/>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1" name="Google Shape;1361;p8"/>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2" name="Google Shape;1362;p8"/>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3" name="Google Shape;1363;p8"/>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4" name="Google Shape;1364;p8"/>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5" name="Google Shape;1365;p8"/>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6" name="Google Shape;1366;p8"/>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7" name="Google Shape;1367;p8"/>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8" name="Google Shape;1368;p8"/>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9" name="Google Shape;1369;p8"/>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0" name="Google Shape;1370;p8"/>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1" name="Google Shape;1371;p8"/>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2" name="Google Shape;1372;p8"/>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3" name="Google Shape;1373;p8"/>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4" name="Google Shape;1374;p8"/>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5" name="Google Shape;1375;p8"/>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6" name="Google Shape;1376;p8"/>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7" name="Google Shape;1377;p8"/>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8" name="Google Shape;1378;p8"/>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9" name="Google Shape;1379;p8"/>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0" name="Google Shape;1380;p8"/>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1" name="Google Shape;1381;p8"/>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2" name="Google Shape;1382;p8"/>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3" name="Google Shape;1383;p8"/>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4" name="Google Shape;1384;p8"/>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5" name="Google Shape;1385;p8"/>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6" name="Google Shape;1386;p8"/>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7" name="Google Shape;1387;p8"/>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8" name="Google Shape;1388;p8"/>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9" name="Google Shape;1389;p8"/>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0" name="Google Shape;1390;p8"/>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1" name="Google Shape;1391;p8"/>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2" name="Google Shape;1392;p8"/>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3" name="Google Shape;1393;p8"/>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4" name="Google Shape;1394;p8"/>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5" name="Google Shape;1395;p8"/>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6" name="Google Shape;1396;p8"/>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7" name="Google Shape;1397;p8"/>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8" name="Google Shape;1398;p8"/>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9" name="Google Shape;1399;p8"/>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0" name="Google Shape;1400;p8"/>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1" name="Google Shape;1401;p8"/>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2" name="Google Shape;1402;p8"/>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3" name="Google Shape;1403;p8"/>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4" name="Google Shape;1404;p8"/>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5" name="Google Shape;1405;p8"/>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6" name="Google Shape;1406;p8"/>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7" name="Google Shape;1407;p8"/>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8" name="Google Shape;1408;p8"/>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9" name="Google Shape;1409;p8"/>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0" name="Google Shape;1410;p8"/>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1" name="Google Shape;1411;p8"/>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2" name="Google Shape;1412;p8"/>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3" name="Google Shape;1413;p8"/>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4" name="Google Shape;1414;p8"/>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5" name="Google Shape;1415;p8"/>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6" name="Google Shape;1416;p8"/>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7" name="Google Shape;1417;p8"/>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8" name="Google Shape;1418;p8"/>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9" name="Google Shape;1419;p8"/>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0" name="Google Shape;1420;p8"/>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1" name="Google Shape;1421;p8"/>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2" name="Google Shape;1422;p8"/>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3" name="Google Shape;1423;p8"/>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4" name="Google Shape;1424;p8"/>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5" name="Google Shape;1425;p8"/>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6" name="Google Shape;1426;p8"/>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7" name="Google Shape;1427;p8"/>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8" name="Google Shape;1428;p8"/>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9" name="Google Shape;1429;p8"/>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0" name="Google Shape;1430;p8"/>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1" name="Google Shape;1431;p8"/>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2" name="Google Shape;1432;p8"/>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3" name="Google Shape;1433;p8"/>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4" name="Google Shape;1434;p8"/>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5" name="Google Shape;1435;p8"/>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436" name="Google Shape;1436;p8"/>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1437" name="Google Shape;1437;p8"/>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38" name="Shape 1438"/>
        <p:cNvGrpSpPr/>
        <p:nvPr/>
      </p:nvGrpSpPr>
      <p:grpSpPr>
        <a:xfrm>
          <a:off x="0" y="0"/>
          <a:ext cx="0" cy="0"/>
          <a:chOff x="0" y="0"/>
          <a:chExt cx="0" cy="0"/>
        </a:xfrm>
      </p:grpSpPr>
      <p:grpSp>
        <p:nvGrpSpPr>
          <p:cNvPr id="1439" name="Google Shape;1439;p9"/>
          <p:cNvGrpSpPr/>
          <p:nvPr/>
        </p:nvGrpSpPr>
        <p:grpSpPr>
          <a:xfrm>
            <a:off x="3" y="1362853"/>
            <a:ext cx="830992" cy="1847937"/>
            <a:chOff x="3" y="1439053"/>
            <a:chExt cx="830992" cy="1847937"/>
          </a:xfrm>
        </p:grpSpPr>
        <p:sp>
          <p:nvSpPr>
            <p:cNvPr id="1440" name="Google Shape;1440;p9"/>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1" name="Google Shape;1441;p9"/>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2" name="Google Shape;1442;p9"/>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443" name="Google Shape;1443;p9"/>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444" name="Google Shape;1444;p9"/>
          <p:cNvGrpSpPr/>
          <p:nvPr/>
        </p:nvGrpSpPr>
        <p:grpSpPr>
          <a:xfrm>
            <a:off x="1390437" y="-6"/>
            <a:ext cx="1603317" cy="405444"/>
            <a:chOff x="448987" y="-6"/>
            <a:chExt cx="1603317" cy="405444"/>
          </a:xfrm>
        </p:grpSpPr>
        <p:sp>
          <p:nvSpPr>
            <p:cNvPr id="1445" name="Google Shape;1445;p9"/>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6" name="Google Shape;1446;p9"/>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7" name="Google Shape;1447;p9"/>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8" name="Google Shape;1448;p9"/>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9" name="Google Shape;1449;p9"/>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0" name="Google Shape;1450;p9"/>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1" name="Google Shape;1451;p9"/>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2" name="Google Shape;1452;p9"/>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3" name="Google Shape;1453;p9"/>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54" name="Google Shape;1454;p9"/>
          <p:cNvGrpSpPr/>
          <p:nvPr/>
        </p:nvGrpSpPr>
        <p:grpSpPr>
          <a:xfrm>
            <a:off x="7935832" y="1674515"/>
            <a:ext cx="1207974" cy="1445876"/>
            <a:chOff x="5654182" y="1903115"/>
            <a:chExt cx="1207974" cy="1445876"/>
          </a:xfrm>
        </p:grpSpPr>
        <p:sp>
          <p:nvSpPr>
            <p:cNvPr id="1455" name="Google Shape;1455;p9"/>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6" name="Google Shape;1456;p9"/>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7" name="Google Shape;1457;p9"/>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8" name="Google Shape;1458;p9"/>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9" name="Google Shape;1459;p9"/>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0" name="Google Shape;1460;p9"/>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1" name="Google Shape;1461;p9"/>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2" name="Google Shape;1462;p9"/>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3" name="Google Shape;1463;p9"/>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4" name="Google Shape;1464;p9"/>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5" name="Google Shape;1465;p9"/>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6" name="Google Shape;1466;p9"/>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7" name="Google Shape;1467;p9"/>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8" name="Google Shape;1468;p9"/>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69" name="Google Shape;1469;p9"/>
          <p:cNvGrpSpPr/>
          <p:nvPr/>
        </p:nvGrpSpPr>
        <p:grpSpPr>
          <a:xfrm>
            <a:off x="8106707" y="3508074"/>
            <a:ext cx="1037098" cy="1476031"/>
            <a:chOff x="5825057" y="3508074"/>
            <a:chExt cx="1037098" cy="1476031"/>
          </a:xfrm>
        </p:grpSpPr>
        <p:sp>
          <p:nvSpPr>
            <p:cNvPr id="1470" name="Google Shape;1470;p9"/>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1" name="Google Shape;1471;p9"/>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2" name="Google Shape;1472;p9"/>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73" name="Google Shape;1473;p9"/>
          <p:cNvGrpSpPr/>
          <p:nvPr/>
        </p:nvGrpSpPr>
        <p:grpSpPr>
          <a:xfrm>
            <a:off x="3462913" y="4724358"/>
            <a:ext cx="2218152" cy="422263"/>
            <a:chOff x="2330363" y="4724358"/>
            <a:chExt cx="2218152" cy="422263"/>
          </a:xfrm>
        </p:grpSpPr>
        <p:sp>
          <p:nvSpPr>
            <p:cNvPr id="1474" name="Google Shape;1474;p9"/>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5" name="Google Shape;1475;p9"/>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6" name="Google Shape;1476;p9"/>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7" name="Google Shape;1477;p9"/>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8" name="Google Shape;1478;p9"/>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9" name="Google Shape;1479;p9"/>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0" name="Google Shape;1480;p9"/>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1" name="Google Shape;1481;p9"/>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2" name="Google Shape;1482;p9"/>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3" name="Google Shape;1483;p9"/>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4" name="Google Shape;1484;p9"/>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5" name="Google Shape;1485;p9"/>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6" name="Google Shape;1486;p9"/>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7" name="Google Shape;1487;p9"/>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8" name="Google Shape;1488;p9"/>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9" name="Google Shape;1489;p9"/>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0" name="Google Shape;1490;p9"/>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1" name="Google Shape;1491;p9"/>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2" name="Google Shape;1492;p9"/>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3" name="Google Shape;1493;p9"/>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4" name="Google Shape;1494;p9"/>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5" name="Google Shape;1495;p9"/>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6" name="Google Shape;1496;p9"/>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7" name="Google Shape;1497;p9"/>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8" name="Google Shape;1498;p9"/>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9" name="Google Shape;1499;p9"/>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0" name="Google Shape;1500;p9"/>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1" name="Google Shape;1501;p9"/>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2" name="Google Shape;1502;p9"/>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3" name="Google Shape;1503;p9"/>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4" name="Google Shape;1504;p9"/>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5" name="Google Shape;1505;p9"/>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6" name="Google Shape;1506;p9"/>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7" name="Google Shape;1507;p9"/>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8" name="Google Shape;1508;p9"/>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9" name="Google Shape;1509;p9"/>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0" name="Google Shape;1510;p9"/>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1" name="Google Shape;1511;p9"/>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2" name="Google Shape;1512;p9"/>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3" name="Google Shape;1513;p9"/>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4" name="Google Shape;1514;p9"/>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5" name="Google Shape;1515;p9"/>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6" name="Google Shape;1516;p9"/>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7" name="Google Shape;1517;p9"/>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8" name="Google Shape;1518;p9"/>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9" name="Google Shape;1519;p9"/>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0" name="Google Shape;1520;p9"/>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1" name="Google Shape;1521;p9"/>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2" name="Google Shape;1522;p9"/>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3" name="Google Shape;1523;p9"/>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4" name="Google Shape;1524;p9"/>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5" name="Google Shape;1525;p9"/>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6" name="Google Shape;1526;p9"/>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7" name="Google Shape;1527;p9"/>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8" name="Google Shape;1528;p9"/>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9" name="Google Shape;1529;p9"/>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0" name="Google Shape;1530;p9"/>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1" name="Google Shape;1531;p9"/>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2" name="Google Shape;1532;p9"/>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33" name="Google Shape;1533;p9"/>
          <p:cNvGrpSpPr/>
          <p:nvPr/>
        </p:nvGrpSpPr>
        <p:grpSpPr>
          <a:xfrm>
            <a:off x="669098" y="3632076"/>
            <a:ext cx="366930" cy="1514545"/>
            <a:chOff x="135698" y="3632076"/>
            <a:chExt cx="366930" cy="1514545"/>
          </a:xfrm>
        </p:grpSpPr>
        <p:sp>
          <p:nvSpPr>
            <p:cNvPr id="1534" name="Google Shape;1534;p9"/>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5" name="Google Shape;1535;p9"/>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6" name="Google Shape;1536;p9"/>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7" name="Google Shape;1537;p9"/>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8" name="Google Shape;1538;p9"/>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9" name="Google Shape;1539;p9"/>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0" name="Google Shape;1540;p9"/>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1" name="Google Shape;1541;p9"/>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2" name="Google Shape;1542;p9"/>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3" name="Google Shape;1543;p9"/>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4" name="Google Shape;1544;p9"/>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5" name="Google Shape;1545;p9"/>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6" name="Google Shape;1546;p9"/>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7" name="Google Shape;1547;p9"/>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8" name="Google Shape;1548;p9"/>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549" name="Google Shape;1549;p9"/>
          <p:cNvSpPr txBox="1"/>
          <p:nvPr>
            <p:ph idx="1" type="body"/>
          </p:nvPr>
        </p:nvSpPr>
        <p:spPr>
          <a:xfrm>
            <a:off x="457200" y="4085775"/>
            <a:ext cx="8229600" cy="4281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2400"/>
              <a:buFont typeface="Amatic SC"/>
              <a:buNone/>
              <a:defRPr b="1" sz="2400">
                <a:latin typeface="Amatic SC"/>
                <a:ea typeface="Amatic SC"/>
                <a:cs typeface="Amatic SC"/>
                <a:sym typeface="Amatic SC"/>
              </a:defRPr>
            </a:lvl1pPr>
          </a:lstStyle>
          <a:p/>
        </p:txBody>
      </p:sp>
      <p:sp>
        <p:nvSpPr>
          <p:cNvPr id="1550" name="Google Shape;1550;p9"/>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atin typeface="Amatic SC"/>
                <a:ea typeface="Amatic SC"/>
                <a:cs typeface="Amatic SC"/>
                <a:sym typeface="Amatic SC"/>
              </a:defRPr>
            </a:lvl1pPr>
            <a:lvl2pPr lvl="1">
              <a:buNone/>
              <a:defRPr>
                <a:latin typeface="Amatic SC"/>
                <a:ea typeface="Amatic SC"/>
                <a:cs typeface="Amatic SC"/>
                <a:sym typeface="Amatic SC"/>
              </a:defRPr>
            </a:lvl2pPr>
            <a:lvl3pPr lvl="2">
              <a:buNone/>
              <a:defRPr>
                <a:latin typeface="Amatic SC"/>
                <a:ea typeface="Amatic SC"/>
                <a:cs typeface="Amatic SC"/>
                <a:sym typeface="Amatic SC"/>
              </a:defRPr>
            </a:lvl3pPr>
            <a:lvl4pPr lvl="3">
              <a:buNone/>
              <a:defRPr>
                <a:latin typeface="Amatic SC"/>
                <a:ea typeface="Amatic SC"/>
                <a:cs typeface="Amatic SC"/>
                <a:sym typeface="Amatic SC"/>
              </a:defRPr>
            </a:lvl4pPr>
            <a:lvl5pPr lvl="4">
              <a:buNone/>
              <a:defRPr>
                <a:latin typeface="Amatic SC"/>
                <a:ea typeface="Amatic SC"/>
                <a:cs typeface="Amatic SC"/>
                <a:sym typeface="Amatic SC"/>
              </a:defRPr>
            </a:lvl5pPr>
            <a:lvl6pPr lvl="5">
              <a:buNone/>
              <a:defRPr>
                <a:latin typeface="Amatic SC"/>
                <a:ea typeface="Amatic SC"/>
                <a:cs typeface="Amatic SC"/>
                <a:sym typeface="Amatic SC"/>
              </a:defRPr>
            </a:lvl6pPr>
            <a:lvl7pPr lvl="6">
              <a:buNone/>
              <a:defRPr>
                <a:latin typeface="Amatic SC"/>
                <a:ea typeface="Amatic SC"/>
                <a:cs typeface="Amatic SC"/>
                <a:sym typeface="Amatic SC"/>
              </a:defRPr>
            </a:lvl7pPr>
            <a:lvl8pPr lvl="7">
              <a:buNone/>
              <a:defRPr>
                <a:latin typeface="Amatic SC"/>
                <a:ea typeface="Amatic SC"/>
                <a:cs typeface="Amatic SC"/>
                <a:sym typeface="Amatic SC"/>
              </a:defRPr>
            </a:lvl8pPr>
            <a:lvl9pPr lvl="8">
              <a:buNone/>
              <a:defRPr>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51" name="Shape 1551"/>
        <p:cNvGrpSpPr/>
        <p:nvPr/>
      </p:nvGrpSpPr>
      <p:grpSpPr>
        <a:xfrm>
          <a:off x="0" y="0"/>
          <a:ext cx="0" cy="0"/>
          <a:chOff x="0" y="0"/>
          <a:chExt cx="0" cy="0"/>
        </a:xfrm>
      </p:grpSpPr>
      <p:sp>
        <p:nvSpPr>
          <p:cNvPr id="1552" name="Google Shape;1552;p10"/>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553" name="Google Shape;1553;p10"/>
          <p:cNvGrpSpPr/>
          <p:nvPr/>
        </p:nvGrpSpPr>
        <p:grpSpPr>
          <a:xfrm>
            <a:off x="3" y="1362853"/>
            <a:ext cx="830992" cy="1847937"/>
            <a:chOff x="3" y="1439053"/>
            <a:chExt cx="830992" cy="1847937"/>
          </a:xfrm>
        </p:grpSpPr>
        <p:sp>
          <p:nvSpPr>
            <p:cNvPr id="1554" name="Google Shape;1554;p10"/>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5" name="Google Shape;1555;p10"/>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6" name="Google Shape;1556;p10"/>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557" name="Google Shape;1557;p10"/>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558" name="Google Shape;1558;p10"/>
          <p:cNvGrpSpPr/>
          <p:nvPr/>
        </p:nvGrpSpPr>
        <p:grpSpPr>
          <a:xfrm>
            <a:off x="1390437" y="-6"/>
            <a:ext cx="1603317" cy="405444"/>
            <a:chOff x="448987" y="-6"/>
            <a:chExt cx="1603317" cy="405444"/>
          </a:xfrm>
        </p:grpSpPr>
        <p:sp>
          <p:nvSpPr>
            <p:cNvPr id="1559" name="Google Shape;1559;p10"/>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0" name="Google Shape;1560;p10"/>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1" name="Google Shape;1561;p10"/>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2" name="Google Shape;1562;p10"/>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3" name="Google Shape;1563;p10"/>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4" name="Google Shape;1564;p10"/>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5" name="Google Shape;1565;p10"/>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6" name="Google Shape;1566;p10"/>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7" name="Google Shape;1567;p10"/>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68" name="Google Shape;1568;p10"/>
          <p:cNvGrpSpPr/>
          <p:nvPr/>
        </p:nvGrpSpPr>
        <p:grpSpPr>
          <a:xfrm>
            <a:off x="7935832" y="1674515"/>
            <a:ext cx="1207974" cy="1445876"/>
            <a:chOff x="5654182" y="1903115"/>
            <a:chExt cx="1207974" cy="1445876"/>
          </a:xfrm>
        </p:grpSpPr>
        <p:sp>
          <p:nvSpPr>
            <p:cNvPr id="1569" name="Google Shape;1569;p10"/>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0" name="Google Shape;1570;p10"/>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1" name="Google Shape;1571;p10"/>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2" name="Google Shape;1572;p10"/>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3" name="Google Shape;1573;p10"/>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4" name="Google Shape;1574;p10"/>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5" name="Google Shape;1575;p10"/>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6" name="Google Shape;1576;p10"/>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7" name="Google Shape;1577;p10"/>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8" name="Google Shape;1578;p10"/>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9" name="Google Shape;1579;p10"/>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0" name="Google Shape;1580;p10"/>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1" name="Google Shape;1581;p10"/>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2" name="Google Shape;1582;p10"/>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83" name="Google Shape;1583;p10"/>
          <p:cNvGrpSpPr/>
          <p:nvPr/>
        </p:nvGrpSpPr>
        <p:grpSpPr>
          <a:xfrm>
            <a:off x="8106707" y="3508074"/>
            <a:ext cx="1037098" cy="1476031"/>
            <a:chOff x="5825057" y="3508074"/>
            <a:chExt cx="1037098" cy="1476031"/>
          </a:xfrm>
        </p:grpSpPr>
        <p:sp>
          <p:nvSpPr>
            <p:cNvPr id="1584" name="Google Shape;1584;p10"/>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5" name="Google Shape;1585;p10"/>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6" name="Google Shape;1586;p10"/>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87" name="Google Shape;1587;p10"/>
          <p:cNvGrpSpPr/>
          <p:nvPr/>
        </p:nvGrpSpPr>
        <p:grpSpPr>
          <a:xfrm>
            <a:off x="3462913" y="4724358"/>
            <a:ext cx="2218152" cy="422263"/>
            <a:chOff x="2330363" y="4724358"/>
            <a:chExt cx="2218152" cy="422263"/>
          </a:xfrm>
        </p:grpSpPr>
        <p:sp>
          <p:nvSpPr>
            <p:cNvPr id="1588" name="Google Shape;1588;p10"/>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9" name="Google Shape;1589;p10"/>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0" name="Google Shape;1590;p10"/>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1" name="Google Shape;1591;p10"/>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2" name="Google Shape;1592;p10"/>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3" name="Google Shape;1593;p10"/>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4" name="Google Shape;1594;p10"/>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5" name="Google Shape;1595;p10"/>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6" name="Google Shape;1596;p10"/>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7" name="Google Shape;1597;p10"/>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8" name="Google Shape;1598;p10"/>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9" name="Google Shape;1599;p10"/>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0" name="Google Shape;1600;p10"/>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1" name="Google Shape;1601;p10"/>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2" name="Google Shape;1602;p10"/>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3" name="Google Shape;1603;p10"/>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4" name="Google Shape;1604;p10"/>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5" name="Google Shape;1605;p10"/>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6" name="Google Shape;1606;p10"/>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7" name="Google Shape;1607;p10"/>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8" name="Google Shape;1608;p10"/>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9" name="Google Shape;1609;p10"/>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0" name="Google Shape;1610;p10"/>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1" name="Google Shape;1611;p10"/>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2" name="Google Shape;1612;p10"/>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3" name="Google Shape;1613;p10"/>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4" name="Google Shape;1614;p10"/>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5" name="Google Shape;1615;p10"/>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6" name="Google Shape;1616;p10"/>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7" name="Google Shape;1617;p10"/>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8" name="Google Shape;1618;p10"/>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9" name="Google Shape;1619;p10"/>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0" name="Google Shape;1620;p10"/>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1" name="Google Shape;1621;p10"/>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2" name="Google Shape;1622;p10"/>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3" name="Google Shape;1623;p10"/>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4" name="Google Shape;1624;p10"/>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5" name="Google Shape;1625;p10"/>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6" name="Google Shape;1626;p10"/>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7" name="Google Shape;1627;p10"/>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8" name="Google Shape;1628;p10"/>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9" name="Google Shape;1629;p10"/>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0" name="Google Shape;1630;p10"/>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1" name="Google Shape;1631;p10"/>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2" name="Google Shape;1632;p10"/>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3" name="Google Shape;1633;p10"/>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4" name="Google Shape;1634;p10"/>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5" name="Google Shape;1635;p10"/>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6" name="Google Shape;1636;p10"/>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7" name="Google Shape;1637;p10"/>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8" name="Google Shape;1638;p10"/>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9" name="Google Shape;1639;p10"/>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0" name="Google Shape;1640;p10"/>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1" name="Google Shape;1641;p10"/>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2" name="Google Shape;1642;p10"/>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3" name="Google Shape;1643;p10"/>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4" name="Google Shape;1644;p10"/>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5" name="Google Shape;1645;p10"/>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6" name="Google Shape;1646;p10"/>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47" name="Google Shape;1647;p10"/>
          <p:cNvGrpSpPr/>
          <p:nvPr/>
        </p:nvGrpSpPr>
        <p:grpSpPr>
          <a:xfrm>
            <a:off x="669098" y="3632076"/>
            <a:ext cx="366930" cy="1514545"/>
            <a:chOff x="135698" y="3632076"/>
            <a:chExt cx="366930" cy="1514545"/>
          </a:xfrm>
        </p:grpSpPr>
        <p:sp>
          <p:nvSpPr>
            <p:cNvPr id="1648" name="Google Shape;1648;p10"/>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9" name="Google Shape;1649;p10"/>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0" name="Google Shape;1650;p10"/>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1" name="Google Shape;1651;p10"/>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2" name="Google Shape;1652;p10"/>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3" name="Google Shape;1653;p10"/>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4" name="Google Shape;1654;p10"/>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5" name="Google Shape;1655;p10"/>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6" name="Google Shape;1656;p10"/>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7" name="Google Shape;1657;p10"/>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8" name="Google Shape;1658;p10"/>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9" name="Google Shape;1659;p10"/>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0" name="Google Shape;1660;p10"/>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1" name="Google Shape;1661;p10"/>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2" name="Google Shape;1662;p10"/>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31750" y="737325"/>
            <a:ext cx="6880500" cy="5829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1pPr>
            <a:lvl2pPr lvl="1"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2pPr>
            <a:lvl3pPr lvl="2"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3pPr>
            <a:lvl4pPr lvl="3"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4pPr>
            <a:lvl5pPr lvl="4"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5pPr>
            <a:lvl6pPr lvl="5"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6pPr>
            <a:lvl7pPr lvl="6"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7pPr>
            <a:lvl8pPr lvl="7"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8pPr>
            <a:lvl9pPr lvl="8"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1131750" y="1427100"/>
            <a:ext cx="6880500" cy="34986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1pPr>
            <a:lvl2pPr indent="-381000" lvl="1" marL="9144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2pPr>
            <a:lvl3pPr indent="-381000" lvl="2" marL="13716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3pPr>
            <a:lvl4pPr indent="-381000" lvl="3" marL="18288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4pPr>
            <a:lvl5pPr indent="-381000" lvl="4" marL="2286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5pPr>
            <a:lvl6pPr indent="-381000" lvl="5" marL="27432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6pPr>
            <a:lvl7pPr indent="-381000" lvl="6" marL="32004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7pPr>
            <a:lvl8pPr indent="-381000" lvl="7" marL="36576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8pPr>
            <a:lvl9pPr indent="-381000" lvl="8" marL="41148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9pPr>
          </a:lstStyle>
          <a:p/>
        </p:txBody>
      </p:sp>
      <p:sp>
        <p:nvSpPr>
          <p:cNvPr id="8" name="Google Shape;8;p1"/>
          <p:cNvSpPr txBox="1"/>
          <p:nvPr>
            <p:ph idx="12" type="sldNum"/>
          </p:nvPr>
        </p:nvSpPr>
        <p:spPr>
          <a:xfrm>
            <a:off x="8749000" y="0"/>
            <a:ext cx="394800" cy="321600"/>
          </a:xfrm>
          <a:prstGeom prst="rect">
            <a:avLst/>
          </a:prstGeom>
          <a:noFill/>
          <a:ln>
            <a:noFill/>
          </a:ln>
        </p:spPr>
        <p:txBody>
          <a:bodyPr anchorCtr="0" anchor="t" bIns="91425" lIns="91425" spcFirstLastPara="1" rIns="91425" wrap="square" tIns="91425">
            <a:noAutofit/>
          </a:bodyPr>
          <a:lstStyle>
            <a:lvl1pPr lvl="0" algn="r">
              <a:buNone/>
              <a:defRPr sz="1200">
                <a:solidFill>
                  <a:schemeClr val="accent1"/>
                </a:solidFill>
                <a:latin typeface="Amatic SC"/>
                <a:ea typeface="Amatic SC"/>
                <a:cs typeface="Amatic SC"/>
                <a:sym typeface="Amatic SC"/>
              </a:defRPr>
            </a:lvl1pPr>
            <a:lvl2pPr lvl="1" algn="r">
              <a:buNone/>
              <a:defRPr sz="1200">
                <a:solidFill>
                  <a:schemeClr val="accent1"/>
                </a:solidFill>
                <a:latin typeface="Amatic SC"/>
                <a:ea typeface="Amatic SC"/>
                <a:cs typeface="Amatic SC"/>
                <a:sym typeface="Amatic SC"/>
              </a:defRPr>
            </a:lvl2pPr>
            <a:lvl3pPr lvl="2" algn="r">
              <a:buNone/>
              <a:defRPr sz="1200">
                <a:solidFill>
                  <a:schemeClr val="accent1"/>
                </a:solidFill>
                <a:latin typeface="Amatic SC"/>
                <a:ea typeface="Amatic SC"/>
                <a:cs typeface="Amatic SC"/>
                <a:sym typeface="Amatic SC"/>
              </a:defRPr>
            </a:lvl3pPr>
            <a:lvl4pPr lvl="3" algn="r">
              <a:buNone/>
              <a:defRPr sz="1200">
                <a:solidFill>
                  <a:schemeClr val="accent1"/>
                </a:solidFill>
                <a:latin typeface="Amatic SC"/>
                <a:ea typeface="Amatic SC"/>
                <a:cs typeface="Amatic SC"/>
                <a:sym typeface="Amatic SC"/>
              </a:defRPr>
            </a:lvl4pPr>
            <a:lvl5pPr lvl="4" algn="r">
              <a:buNone/>
              <a:defRPr sz="1200">
                <a:solidFill>
                  <a:schemeClr val="accent1"/>
                </a:solidFill>
                <a:latin typeface="Amatic SC"/>
                <a:ea typeface="Amatic SC"/>
                <a:cs typeface="Amatic SC"/>
                <a:sym typeface="Amatic SC"/>
              </a:defRPr>
            </a:lvl5pPr>
            <a:lvl6pPr lvl="5" algn="r">
              <a:buNone/>
              <a:defRPr sz="1200">
                <a:solidFill>
                  <a:schemeClr val="accent1"/>
                </a:solidFill>
                <a:latin typeface="Amatic SC"/>
                <a:ea typeface="Amatic SC"/>
                <a:cs typeface="Amatic SC"/>
                <a:sym typeface="Amatic SC"/>
              </a:defRPr>
            </a:lvl6pPr>
            <a:lvl7pPr lvl="6" algn="r">
              <a:buNone/>
              <a:defRPr sz="1200">
                <a:solidFill>
                  <a:schemeClr val="accent1"/>
                </a:solidFill>
                <a:latin typeface="Amatic SC"/>
                <a:ea typeface="Amatic SC"/>
                <a:cs typeface="Amatic SC"/>
                <a:sym typeface="Amatic SC"/>
              </a:defRPr>
            </a:lvl7pPr>
            <a:lvl8pPr lvl="7" algn="r">
              <a:buNone/>
              <a:defRPr sz="1200">
                <a:solidFill>
                  <a:schemeClr val="accent1"/>
                </a:solidFill>
                <a:latin typeface="Amatic SC"/>
                <a:ea typeface="Amatic SC"/>
                <a:cs typeface="Amatic SC"/>
                <a:sym typeface="Amatic SC"/>
              </a:defRPr>
            </a:lvl8pPr>
            <a:lvl9pPr lvl="8" algn="r">
              <a:buNone/>
              <a:defRPr sz="1200">
                <a:solidFill>
                  <a:schemeClr val="accent1"/>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13"/>
          <p:cNvSpPr txBox="1"/>
          <p:nvPr>
            <p:ph type="ctrTitle"/>
          </p:nvPr>
        </p:nvSpPr>
        <p:spPr>
          <a:xfrm>
            <a:off x="1574400" y="1601500"/>
            <a:ext cx="59952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500"/>
              <a:t>Limited Books</a:t>
            </a:r>
            <a:endParaRPr sz="8500"/>
          </a:p>
        </p:txBody>
      </p:sp>
      <p:sp>
        <p:nvSpPr>
          <p:cNvPr id="1892" name="Google Shape;1892;p13"/>
          <p:cNvSpPr txBox="1"/>
          <p:nvPr/>
        </p:nvSpPr>
        <p:spPr>
          <a:xfrm>
            <a:off x="2912250" y="2821025"/>
            <a:ext cx="33195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lt1"/>
                </a:solidFill>
                <a:latin typeface="Amatic SC"/>
                <a:ea typeface="Amatic SC"/>
                <a:cs typeface="Amatic SC"/>
                <a:sym typeface="Amatic SC"/>
              </a:rPr>
              <a:t>By Pauline Gwozdz, Steven Tran, Quinn Brimley</a:t>
            </a:r>
            <a:endParaRPr sz="2500">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22"/>
          <p:cNvSpPr/>
          <p:nvPr/>
        </p:nvSpPr>
        <p:spPr>
          <a:xfrm>
            <a:off x="1377976" y="1254728"/>
            <a:ext cx="3348000" cy="22557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5"/>
                </a:solidFill>
                <a:latin typeface="Merriweather"/>
                <a:ea typeface="Merriweather"/>
                <a:cs typeface="Merriweather"/>
                <a:sym typeface="Merriweather"/>
              </a:rPr>
              <a:t>Place your screenshot here</a:t>
            </a:r>
            <a:endParaRPr sz="1000">
              <a:solidFill>
                <a:schemeClr val="accent5"/>
              </a:solidFill>
              <a:latin typeface="Merriweather"/>
              <a:ea typeface="Merriweather"/>
              <a:cs typeface="Merriweather"/>
              <a:sym typeface="Merriweather"/>
            </a:endParaRPr>
          </a:p>
        </p:txBody>
      </p:sp>
      <p:sp>
        <p:nvSpPr>
          <p:cNvPr id="1968" name="Google Shape;1968;p22"/>
          <p:cNvSpPr/>
          <p:nvPr/>
        </p:nvSpPr>
        <p:spPr>
          <a:xfrm>
            <a:off x="1009187" y="801775"/>
            <a:ext cx="4085717" cy="3294955"/>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cap="flat" cmpd="sng" w="19050">
            <a:solidFill>
              <a:srgbClr val="F55D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2"/>
          <p:cNvSpPr txBox="1"/>
          <p:nvPr>
            <p:ph idx="4294967295" type="body"/>
          </p:nvPr>
        </p:nvSpPr>
        <p:spPr>
          <a:xfrm>
            <a:off x="5205750" y="1291963"/>
            <a:ext cx="2710200" cy="184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400"/>
              <a:t>Once you sign up, we require you login to access the site, once you do all your information is saved and if you click </a:t>
            </a:r>
            <a:r>
              <a:rPr lang="en" sz="1400"/>
              <a:t>remember</a:t>
            </a:r>
            <a:r>
              <a:rPr lang="en" sz="1400"/>
              <a:t> me then you will stay logged in, having no issues accessing any part of </a:t>
            </a:r>
            <a:r>
              <a:rPr lang="en" sz="1400"/>
              <a:t>the website.</a:t>
            </a:r>
            <a:endParaRPr sz="1400"/>
          </a:p>
        </p:txBody>
      </p:sp>
      <p:sp>
        <p:nvSpPr>
          <p:cNvPr id="1970" name="Google Shape;1970;p22"/>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71" name="Google Shape;1971;p22"/>
          <p:cNvSpPr txBox="1"/>
          <p:nvPr/>
        </p:nvSpPr>
        <p:spPr>
          <a:xfrm>
            <a:off x="5703600" y="736175"/>
            <a:ext cx="1714500" cy="8619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b="1" lang="en" sz="3000">
                <a:solidFill>
                  <a:schemeClr val="accent1"/>
                </a:solidFill>
                <a:latin typeface="Amatic SC"/>
                <a:ea typeface="Amatic SC"/>
                <a:cs typeface="Amatic SC"/>
                <a:sym typeface="Amatic SC"/>
              </a:rPr>
              <a:t>Login</a:t>
            </a:r>
            <a:r>
              <a:rPr b="1" lang="en" sz="3000">
                <a:solidFill>
                  <a:schemeClr val="accent1"/>
                </a:solidFill>
                <a:latin typeface="Amatic SC"/>
                <a:ea typeface="Amatic SC"/>
                <a:cs typeface="Amatic SC"/>
                <a:sym typeface="Amatic SC"/>
              </a:rPr>
              <a:t> PAGE</a:t>
            </a:r>
            <a:endParaRPr b="1" sz="3000">
              <a:solidFill>
                <a:schemeClr val="accent1"/>
              </a:solidFill>
              <a:latin typeface="Amatic SC"/>
              <a:ea typeface="Amatic SC"/>
              <a:cs typeface="Amatic SC"/>
              <a:sym typeface="Amatic SC"/>
            </a:endParaRPr>
          </a:p>
          <a:p>
            <a:pPr indent="0" lvl="0" marL="0" rtl="0" algn="l">
              <a:spcBef>
                <a:spcPts val="0"/>
              </a:spcBef>
              <a:spcAft>
                <a:spcPts val="0"/>
              </a:spcAft>
              <a:buNone/>
            </a:pPr>
            <a:r>
              <a:t/>
            </a:r>
            <a:endParaRPr>
              <a:latin typeface="Merriweather"/>
              <a:ea typeface="Merriweather"/>
              <a:cs typeface="Merriweather"/>
              <a:sym typeface="Merriweather"/>
            </a:endParaRPr>
          </a:p>
        </p:txBody>
      </p:sp>
      <p:pic>
        <p:nvPicPr>
          <p:cNvPr id="1972" name="Google Shape;1972;p22"/>
          <p:cNvPicPr preferRelativeResize="0"/>
          <p:nvPr/>
        </p:nvPicPr>
        <p:blipFill rotWithShape="1">
          <a:blip r:embed="rId3">
            <a:alphaModFix/>
          </a:blip>
          <a:srcRect b="0" l="10041" r="9046" t="0"/>
          <a:stretch/>
        </p:blipFill>
        <p:spPr>
          <a:xfrm>
            <a:off x="1183550" y="975125"/>
            <a:ext cx="3736851" cy="24128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23"/>
          <p:cNvSpPr txBox="1"/>
          <p:nvPr>
            <p:ph type="ctrTitle"/>
          </p:nvPr>
        </p:nvSpPr>
        <p:spPr>
          <a:xfrm>
            <a:off x="1557875" y="1411894"/>
            <a:ext cx="60282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a:t>
            </a:r>
            <a:r>
              <a:rPr lang="en"/>
              <a:t>.</a:t>
            </a:r>
            <a:endParaRPr/>
          </a:p>
          <a:p>
            <a:pPr indent="0" lvl="0" marL="0" rtl="0" algn="ctr">
              <a:spcBef>
                <a:spcPts val="0"/>
              </a:spcBef>
              <a:spcAft>
                <a:spcPts val="0"/>
              </a:spcAft>
              <a:buNone/>
            </a:pPr>
            <a:r>
              <a:rPr lang="en"/>
              <a:t>Search Page</a:t>
            </a:r>
            <a:endParaRPr/>
          </a:p>
        </p:txBody>
      </p:sp>
      <p:sp>
        <p:nvSpPr>
          <p:cNvPr id="1978" name="Google Shape;1978;p23"/>
          <p:cNvSpPr txBox="1"/>
          <p:nvPr>
            <p:ph idx="1" type="subTitle"/>
          </p:nvPr>
        </p:nvSpPr>
        <p:spPr>
          <a:xfrm>
            <a:off x="1557875" y="2497163"/>
            <a:ext cx="6028200" cy="79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look into our search page </a:t>
            </a:r>
            <a:endParaRPr/>
          </a:p>
        </p:txBody>
      </p:sp>
      <p:sp>
        <p:nvSpPr>
          <p:cNvPr id="1979" name="Google Shape;1979;p23"/>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3" name="Shape 1983"/>
        <p:cNvGrpSpPr/>
        <p:nvPr/>
      </p:nvGrpSpPr>
      <p:grpSpPr>
        <a:xfrm>
          <a:off x="0" y="0"/>
          <a:ext cx="0" cy="0"/>
          <a:chOff x="0" y="0"/>
          <a:chExt cx="0" cy="0"/>
        </a:xfrm>
      </p:grpSpPr>
      <p:sp>
        <p:nvSpPr>
          <p:cNvPr id="1984" name="Google Shape;1984;p24"/>
          <p:cNvSpPr/>
          <p:nvPr/>
        </p:nvSpPr>
        <p:spPr>
          <a:xfrm>
            <a:off x="1377976" y="1254728"/>
            <a:ext cx="3348000" cy="22557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5"/>
                </a:solidFill>
                <a:latin typeface="Merriweather"/>
                <a:ea typeface="Merriweather"/>
                <a:cs typeface="Merriweather"/>
                <a:sym typeface="Merriweather"/>
              </a:rPr>
              <a:t>Place your screenshot here</a:t>
            </a:r>
            <a:endParaRPr sz="1000">
              <a:solidFill>
                <a:schemeClr val="accent5"/>
              </a:solidFill>
              <a:latin typeface="Merriweather"/>
              <a:ea typeface="Merriweather"/>
              <a:cs typeface="Merriweather"/>
              <a:sym typeface="Merriweather"/>
            </a:endParaRPr>
          </a:p>
        </p:txBody>
      </p:sp>
      <p:sp>
        <p:nvSpPr>
          <p:cNvPr id="1985" name="Google Shape;1985;p24"/>
          <p:cNvSpPr/>
          <p:nvPr/>
        </p:nvSpPr>
        <p:spPr>
          <a:xfrm>
            <a:off x="1009187" y="801775"/>
            <a:ext cx="4085717" cy="3294955"/>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cap="flat" cmpd="sng" w="19050">
            <a:solidFill>
              <a:srgbClr val="F55D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4"/>
          <p:cNvSpPr txBox="1"/>
          <p:nvPr>
            <p:ph idx="4294967295" type="body"/>
          </p:nvPr>
        </p:nvSpPr>
        <p:spPr>
          <a:xfrm>
            <a:off x="5205750" y="1291963"/>
            <a:ext cx="2710200" cy="184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400"/>
              <a:t>Here you are able to search for any book you would like, it will give you exact matches but also similar books to your title</a:t>
            </a:r>
            <a:endParaRPr sz="1400"/>
          </a:p>
        </p:txBody>
      </p:sp>
      <p:sp>
        <p:nvSpPr>
          <p:cNvPr id="1987" name="Google Shape;1987;p24"/>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88" name="Google Shape;1988;p24"/>
          <p:cNvSpPr txBox="1"/>
          <p:nvPr/>
        </p:nvSpPr>
        <p:spPr>
          <a:xfrm>
            <a:off x="5703600" y="736175"/>
            <a:ext cx="1714500" cy="8619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b="1" lang="en" sz="3000">
                <a:solidFill>
                  <a:schemeClr val="accent1"/>
                </a:solidFill>
                <a:latin typeface="Amatic SC"/>
                <a:ea typeface="Amatic SC"/>
                <a:cs typeface="Amatic SC"/>
                <a:sym typeface="Amatic SC"/>
              </a:rPr>
              <a:t>Search PAGE</a:t>
            </a:r>
            <a:endParaRPr b="1" sz="3000">
              <a:solidFill>
                <a:schemeClr val="accent1"/>
              </a:solidFill>
              <a:latin typeface="Amatic SC"/>
              <a:ea typeface="Amatic SC"/>
              <a:cs typeface="Amatic SC"/>
              <a:sym typeface="Amatic SC"/>
            </a:endParaRPr>
          </a:p>
          <a:p>
            <a:pPr indent="0" lvl="0" marL="0" rtl="0" algn="l">
              <a:spcBef>
                <a:spcPts val="0"/>
              </a:spcBef>
              <a:spcAft>
                <a:spcPts val="0"/>
              </a:spcAft>
              <a:buNone/>
            </a:pPr>
            <a:r>
              <a:t/>
            </a:r>
            <a:endParaRPr>
              <a:latin typeface="Merriweather"/>
              <a:ea typeface="Merriweather"/>
              <a:cs typeface="Merriweather"/>
              <a:sym typeface="Merriweather"/>
            </a:endParaRPr>
          </a:p>
        </p:txBody>
      </p:sp>
      <p:pic>
        <p:nvPicPr>
          <p:cNvPr id="1989" name="Google Shape;1989;p24"/>
          <p:cNvPicPr preferRelativeResize="0"/>
          <p:nvPr/>
        </p:nvPicPr>
        <p:blipFill rotWithShape="1">
          <a:blip r:embed="rId3">
            <a:alphaModFix/>
          </a:blip>
          <a:srcRect b="0" l="12266" r="13433" t="0"/>
          <a:stretch/>
        </p:blipFill>
        <p:spPr>
          <a:xfrm>
            <a:off x="1189450" y="984150"/>
            <a:ext cx="3694701" cy="2423424"/>
          </a:xfrm>
          <a:prstGeom prst="rect">
            <a:avLst/>
          </a:prstGeom>
          <a:noFill/>
          <a:ln cap="flat" cmpd="sng" w="19050">
            <a:solidFill>
              <a:srgbClr val="D9D9D9"/>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25"/>
          <p:cNvSpPr/>
          <p:nvPr/>
        </p:nvSpPr>
        <p:spPr>
          <a:xfrm>
            <a:off x="1377976" y="1254728"/>
            <a:ext cx="3348000" cy="22557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5"/>
                </a:solidFill>
                <a:latin typeface="Merriweather"/>
                <a:ea typeface="Merriweather"/>
                <a:cs typeface="Merriweather"/>
                <a:sym typeface="Merriweather"/>
              </a:rPr>
              <a:t>Place your screenshot here</a:t>
            </a:r>
            <a:endParaRPr sz="1000">
              <a:solidFill>
                <a:schemeClr val="accent5"/>
              </a:solidFill>
              <a:latin typeface="Merriweather"/>
              <a:ea typeface="Merriweather"/>
              <a:cs typeface="Merriweather"/>
              <a:sym typeface="Merriweather"/>
            </a:endParaRPr>
          </a:p>
        </p:txBody>
      </p:sp>
      <p:sp>
        <p:nvSpPr>
          <p:cNvPr id="1995" name="Google Shape;1995;p25"/>
          <p:cNvSpPr/>
          <p:nvPr/>
        </p:nvSpPr>
        <p:spPr>
          <a:xfrm>
            <a:off x="1009187" y="801775"/>
            <a:ext cx="4085717" cy="3294955"/>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cap="flat" cmpd="sng" w="19050">
            <a:solidFill>
              <a:srgbClr val="F55D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5"/>
          <p:cNvSpPr txBox="1"/>
          <p:nvPr>
            <p:ph idx="4294967295" type="body"/>
          </p:nvPr>
        </p:nvSpPr>
        <p:spPr>
          <a:xfrm>
            <a:off x="5205750" y="1291963"/>
            <a:ext cx="2710200" cy="184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400"/>
              <a:t>Once you search up your book, a list of books pops up and you are able to press on any you like which will take you to a detailed page about the book but as well a comment section for the book.</a:t>
            </a:r>
            <a:endParaRPr sz="1400"/>
          </a:p>
        </p:txBody>
      </p:sp>
      <p:sp>
        <p:nvSpPr>
          <p:cNvPr id="1997" name="Google Shape;1997;p25"/>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98" name="Google Shape;1998;p25"/>
          <p:cNvSpPr txBox="1"/>
          <p:nvPr/>
        </p:nvSpPr>
        <p:spPr>
          <a:xfrm>
            <a:off x="5703600" y="736175"/>
            <a:ext cx="1714500" cy="8619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b="1" lang="en" sz="3000">
                <a:solidFill>
                  <a:schemeClr val="accent1"/>
                </a:solidFill>
                <a:latin typeface="Amatic SC"/>
                <a:ea typeface="Amatic SC"/>
                <a:cs typeface="Amatic SC"/>
                <a:sym typeface="Amatic SC"/>
              </a:rPr>
              <a:t>Search PAGE</a:t>
            </a:r>
            <a:endParaRPr b="1" sz="3000">
              <a:solidFill>
                <a:schemeClr val="accent1"/>
              </a:solidFill>
              <a:latin typeface="Amatic SC"/>
              <a:ea typeface="Amatic SC"/>
              <a:cs typeface="Amatic SC"/>
              <a:sym typeface="Amatic SC"/>
            </a:endParaRPr>
          </a:p>
          <a:p>
            <a:pPr indent="0" lvl="0" marL="0" rtl="0" algn="l">
              <a:spcBef>
                <a:spcPts val="0"/>
              </a:spcBef>
              <a:spcAft>
                <a:spcPts val="0"/>
              </a:spcAft>
              <a:buNone/>
            </a:pPr>
            <a:r>
              <a:t/>
            </a:r>
            <a:endParaRPr>
              <a:latin typeface="Merriweather"/>
              <a:ea typeface="Merriweather"/>
              <a:cs typeface="Merriweather"/>
              <a:sym typeface="Merriweather"/>
            </a:endParaRPr>
          </a:p>
        </p:txBody>
      </p:sp>
      <p:pic>
        <p:nvPicPr>
          <p:cNvPr id="1999" name="Google Shape;1999;p25"/>
          <p:cNvPicPr preferRelativeResize="0"/>
          <p:nvPr/>
        </p:nvPicPr>
        <p:blipFill rotWithShape="1">
          <a:blip r:embed="rId3">
            <a:alphaModFix/>
          </a:blip>
          <a:srcRect b="0" l="8303" r="7571" t="0"/>
          <a:stretch/>
        </p:blipFill>
        <p:spPr>
          <a:xfrm>
            <a:off x="1180625" y="1007150"/>
            <a:ext cx="3742826" cy="23575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sp>
        <p:nvSpPr>
          <p:cNvPr id="2004" name="Google Shape;2004;p26"/>
          <p:cNvSpPr txBox="1"/>
          <p:nvPr>
            <p:ph type="ctrTitle"/>
          </p:nvPr>
        </p:nvSpPr>
        <p:spPr>
          <a:xfrm>
            <a:off x="1557875" y="1411894"/>
            <a:ext cx="60282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a:t>
            </a:r>
            <a:r>
              <a:rPr lang="en"/>
              <a:t>.</a:t>
            </a:r>
            <a:endParaRPr/>
          </a:p>
          <a:p>
            <a:pPr indent="0" lvl="0" marL="0" rtl="0" algn="ctr">
              <a:spcBef>
                <a:spcPts val="0"/>
              </a:spcBef>
              <a:spcAft>
                <a:spcPts val="0"/>
              </a:spcAft>
              <a:buNone/>
            </a:pPr>
            <a:r>
              <a:rPr lang="en"/>
              <a:t>Details Page</a:t>
            </a:r>
            <a:endParaRPr/>
          </a:p>
        </p:txBody>
      </p:sp>
      <p:sp>
        <p:nvSpPr>
          <p:cNvPr id="2005" name="Google Shape;2005;p26"/>
          <p:cNvSpPr txBox="1"/>
          <p:nvPr>
            <p:ph idx="1" type="subTitle"/>
          </p:nvPr>
        </p:nvSpPr>
        <p:spPr>
          <a:xfrm>
            <a:off x="1557875" y="2497163"/>
            <a:ext cx="6028200" cy="79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look into our details page for books</a:t>
            </a:r>
            <a:endParaRPr/>
          </a:p>
        </p:txBody>
      </p:sp>
      <p:sp>
        <p:nvSpPr>
          <p:cNvPr id="2006" name="Google Shape;2006;p26"/>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27"/>
          <p:cNvSpPr/>
          <p:nvPr/>
        </p:nvSpPr>
        <p:spPr>
          <a:xfrm>
            <a:off x="1377976" y="1254728"/>
            <a:ext cx="3348000" cy="22557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5"/>
                </a:solidFill>
                <a:latin typeface="Merriweather"/>
                <a:ea typeface="Merriweather"/>
                <a:cs typeface="Merriweather"/>
                <a:sym typeface="Merriweather"/>
              </a:rPr>
              <a:t>Place your screenshot here</a:t>
            </a:r>
            <a:endParaRPr sz="1000">
              <a:solidFill>
                <a:schemeClr val="accent5"/>
              </a:solidFill>
              <a:latin typeface="Merriweather"/>
              <a:ea typeface="Merriweather"/>
              <a:cs typeface="Merriweather"/>
              <a:sym typeface="Merriweather"/>
            </a:endParaRPr>
          </a:p>
        </p:txBody>
      </p:sp>
      <p:sp>
        <p:nvSpPr>
          <p:cNvPr id="2012" name="Google Shape;2012;p27"/>
          <p:cNvSpPr/>
          <p:nvPr/>
        </p:nvSpPr>
        <p:spPr>
          <a:xfrm>
            <a:off x="1009187" y="801775"/>
            <a:ext cx="4085717" cy="3294955"/>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cap="flat" cmpd="sng" w="19050">
            <a:solidFill>
              <a:srgbClr val="F55D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7"/>
          <p:cNvSpPr txBox="1"/>
          <p:nvPr>
            <p:ph idx="4294967295" type="body"/>
          </p:nvPr>
        </p:nvSpPr>
        <p:spPr>
          <a:xfrm>
            <a:off x="5205750" y="1099088"/>
            <a:ext cx="2710200" cy="184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400"/>
              <a:t>We set up a lot of options on our details page for each book, once you click on a book you like it provides you with a </a:t>
            </a:r>
            <a:r>
              <a:rPr lang="en" sz="1400"/>
              <a:t>description of the book, link to purchase, a section to recommend the book to other users and as well as a book talk section where you are able to talk about the book with other users.</a:t>
            </a:r>
            <a:endParaRPr sz="1400"/>
          </a:p>
          <a:p>
            <a:pPr indent="0" lvl="0" marL="0" rtl="0" algn="ctr">
              <a:spcBef>
                <a:spcPts val="600"/>
              </a:spcBef>
              <a:spcAft>
                <a:spcPts val="0"/>
              </a:spcAft>
              <a:buNone/>
            </a:pPr>
            <a:r>
              <a:rPr lang="en" sz="1400"/>
              <a:t>There is also a navigation bar on the side to take you any other page on the site.</a:t>
            </a:r>
            <a:endParaRPr sz="1400"/>
          </a:p>
        </p:txBody>
      </p:sp>
      <p:sp>
        <p:nvSpPr>
          <p:cNvPr id="2014" name="Google Shape;2014;p27"/>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15" name="Google Shape;2015;p27"/>
          <p:cNvSpPr txBox="1"/>
          <p:nvPr/>
        </p:nvSpPr>
        <p:spPr>
          <a:xfrm>
            <a:off x="5703600" y="586150"/>
            <a:ext cx="1714500" cy="8619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b="1" lang="en" sz="3000">
                <a:solidFill>
                  <a:schemeClr val="accent1"/>
                </a:solidFill>
                <a:latin typeface="Amatic SC"/>
                <a:ea typeface="Amatic SC"/>
                <a:cs typeface="Amatic SC"/>
                <a:sym typeface="Amatic SC"/>
              </a:rPr>
              <a:t>Details</a:t>
            </a:r>
            <a:r>
              <a:rPr b="1" lang="en" sz="3000">
                <a:solidFill>
                  <a:schemeClr val="accent1"/>
                </a:solidFill>
                <a:latin typeface="Amatic SC"/>
                <a:ea typeface="Amatic SC"/>
                <a:cs typeface="Amatic SC"/>
                <a:sym typeface="Amatic SC"/>
              </a:rPr>
              <a:t> PAGE</a:t>
            </a:r>
            <a:endParaRPr b="1" sz="3000">
              <a:solidFill>
                <a:schemeClr val="accent1"/>
              </a:solidFill>
              <a:latin typeface="Amatic SC"/>
              <a:ea typeface="Amatic SC"/>
              <a:cs typeface="Amatic SC"/>
              <a:sym typeface="Amatic SC"/>
            </a:endParaRPr>
          </a:p>
          <a:p>
            <a:pPr indent="0" lvl="0" marL="0" rtl="0" algn="l">
              <a:spcBef>
                <a:spcPts val="0"/>
              </a:spcBef>
              <a:spcAft>
                <a:spcPts val="0"/>
              </a:spcAft>
              <a:buNone/>
            </a:pPr>
            <a:r>
              <a:t/>
            </a:r>
            <a:endParaRPr>
              <a:latin typeface="Merriweather"/>
              <a:ea typeface="Merriweather"/>
              <a:cs typeface="Merriweather"/>
              <a:sym typeface="Merriweather"/>
            </a:endParaRPr>
          </a:p>
        </p:txBody>
      </p:sp>
      <p:pic>
        <p:nvPicPr>
          <p:cNvPr id="2016" name="Google Shape;2016;p27"/>
          <p:cNvPicPr preferRelativeResize="0"/>
          <p:nvPr/>
        </p:nvPicPr>
        <p:blipFill rotWithShape="1">
          <a:blip r:embed="rId3">
            <a:alphaModFix/>
          </a:blip>
          <a:srcRect b="0" l="0" r="6164" t="0"/>
          <a:stretch/>
        </p:blipFill>
        <p:spPr>
          <a:xfrm>
            <a:off x="1175375" y="994450"/>
            <a:ext cx="3725676" cy="24131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0" name="Shape 2020"/>
        <p:cNvGrpSpPr/>
        <p:nvPr/>
      </p:nvGrpSpPr>
      <p:grpSpPr>
        <a:xfrm>
          <a:off x="0" y="0"/>
          <a:ext cx="0" cy="0"/>
          <a:chOff x="0" y="0"/>
          <a:chExt cx="0" cy="0"/>
        </a:xfrm>
      </p:grpSpPr>
      <p:sp>
        <p:nvSpPr>
          <p:cNvPr id="2021" name="Google Shape;2021;p28"/>
          <p:cNvSpPr txBox="1"/>
          <p:nvPr>
            <p:ph type="ctrTitle"/>
          </p:nvPr>
        </p:nvSpPr>
        <p:spPr>
          <a:xfrm>
            <a:off x="1557875" y="1411894"/>
            <a:ext cx="60282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a:t>
            </a:r>
            <a:r>
              <a:rPr lang="en"/>
              <a:t>.</a:t>
            </a:r>
            <a:endParaRPr/>
          </a:p>
          <a:p>
            <a:pPr indent="0" lvl="0" marL="0" rtl="0" algn="ctr">
              <a:spcBef>
                <a:spcPts val="0"/>
              </a:spcBef>
              <a:spcAft>
                <a:spcPts val="0"/>
              </a:spcAft>
              <a:buNone/>
            </a:pPr>
            <a:r>
              <a:rPr lang="en"/>
              <a:t>Profile Page</a:t>
            </a:r>
            <a:endParaRPr/>
          </a:p>
        </p:txBody>
      </p:sp>
      <p:sp>
        <p:nvSpPr>
          <p:cNvPr id="2022" name="Google Shape;2022;p28"/>
          <p:cNvSpPr txBox="1"/>
          <p:nvPr>
            <p:ph idx="1" type="subTitle"/>
          </p:nvPr>
        </p:nvSpPr>
        <p:spPr>
          <a:xfrm>
            <a:off x="1557875" y="2497163"/>
            <a:ext cx="6028200" cy="79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look into our profile page</a:t>
            </a:r>
            <a:endParaRPr/>
          </a:p>
        </p:txBody>
      </p:sp>
      <p:sp>
        <p:nvSpPr>
          <p:cNvPr id="2023" name="Google Shape;2023;p28"/>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p29"/>
          <p:cNvSpPr/>
          <p:nvPr/>
        </p:nvSpPr>
        <p:spPr>
          <a:xfrm>
            <a:off x="1377976" y="1254728"/>
            <a:ext cx="3348000" cy="22557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5"/>
                </a:solidFill>
                <a:latin typeface="Merriweather"/>
                <a:ea typeface="Merriweather"/>
                <a:cs typeface="Merriweather"/>
                <a:sym typeface="Merriweather"/>
              </a:rPr>
              <a:t>Place your screenshot here</a:t>
            </a:r>
            <a:endParaRPr sz="1000">
              <a:solidFill>
                <a:schemeClr val="accent5"/>
              </a:solidFill>
              <a:latin typeface="Merriweather"/>
              <a:ea typeface="Merriweather"/>
              <a:cs typeface="Merriweather"/>
              <a:sym typeface="Merriweather"/>
            </a:endParaRPr>
          </a:p>
        </p:txBody>
      </p:sp>
      <p:sp>
        <p:nvSpPr>
          <p:cNvPr id="2029" name="Google Shape;2029;p29"/>
          <p:cNvSpPr/>
          <p:nvPr/>
        </p:nvSpPr>
        <p:spPr>
          <a:xfrm>
            <a:off x="1009187" y="801775"/>
            <a:ext cx="4085717" cy="3294955"/>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cap="flat" cmpd="sng" w="19050">
            <a:solidFill>
              <a:srgbClr val="F55D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9"/>
          <p:cNvSpPr txBox="1"/>
          <p:nvPr>
            <p:ph idx="4294967295" type="body"/>
          </p:nvPr>
        </p:nvSpPr>
        <p:spPr>
          <a:xfrm>
            <a:off x="5205750" y="1099088"/>
            <a:ext cx="2710200" cy="184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400"/>
              <a:t>Each user who signs up will have their own profile page. This page allows your to change your username but also shows you each book you have left a </a:t>
            </a:r>
            <a:r>
              <a:rPr lang="en" sz="1400"/>
              <a:t>comment on, incase you ever want to go back. We also set up a section for books that other users recommend to you, so you can easily look through what you want to read next!</a:t>
            </a:r>
            <a:endParaRPr sz="1400"/>
          </a:p>
        </p:txBody>
      </p:sp>
      <p:sp>
        <p:nvSpPr>
          <p:cNvPr id="2031" name="Google Shape;2031;p29"/>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32" name="Google Shape;2032;p29"/>
          <p:cNvSpPr txBox="1"/>
          <p:nvPr/>
        </p:nvSpPr>
        <p:spPr>
          <a:xfrm>
            <a:off x="5703600" y="586150"/>
            <a:ext cx="1714500" cy="8619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b="1" lang="en" sz="3000">
                <a:solidFill>
                  <a:schemeClr val="accent1"/>
                </a:solidFill>
                <a:latin typeface="Amatic SC"/>
                <a:ea typeface="Amatic SC"/>
                <a:cs typeface="Amatic SC"/>
                <a:sym typeface="Amatic SC"/>
              </a:rPr>
              <a:t>Profile</a:t>
            </a:r>
            <a:r>
              <a:rPr b="1" lang="en" sz="3000">
                <a:solidFill>
                  <a:schemeClr val="accent1"/>
                </a:solidFill>
                <a:latin typeface="Amatic SC"/>
                <a:ea typeface="Amatic SC"/>
                <a:cs typeface="Amatic SC"/>
                <a:sym typeface="Amatic SC"/>
              </a:rPr>
              <a:t> PAGE</a:t>
            </a:r>
            <a:endParaRPr b="1" sz="3000">
              <a:solidFill>
                <a:schemeClr val="accent1"/>
              </a:solidFill>
              <a:latin typeface="Amatic SC"/>
              <a:ea typeface="Amatic SC"/>
              <a:cs typeface="Amatic SC"/>
              <a:sym typeface="Amatic SC"/>
            </a:endParaRPr>
          </a:p>
          <a:p>
            <a:pPr indent="0" lvl="0" marL="0" rtl="0" algn="l">
              <a:spcBef>
                <a:spcPts val="0"/>
              </a:spcBef>
              <a:spcAft>
                <a:spcPts val="0"/>
              </a:spcAft>
              <a:buNone/>
            </a:pPr>
            <a:r>
              <a:t/>
            </a:r>
            <a:endParaRPr>
              <a:latin typeface="Merriweather"/>
              <a:ea typeface="Merriweather"/>
              <a:cs typeface="Merriweather"/>
              <a:sym typeface="Merriweather"/>
            </a:endParaRPr>
          </a:p>
        </p:txBody>
      </p:sp>
      <p:pic>
        <p:nvPicPr>
          <p:cNvPr id="2033" name="Google Shape;2033;p29"/>
          <p:cNvPicPr preferRelativeResize="0"/>
          <p:nvPr/>
        </p:nvPicPr>
        <p:blipFill>
          <a:blip r:embed="rId3">
            <a:alphaModFix/>
          </a:blip>
          <a:stretch>
            <a:fillRect/>
          </a:stretch>
        </p:blipFill>
        <p:spPr>
          <a:xfrm>
            <a:off x="1186075" y="983725"/>
            <a:ext cx="3761998" cy="2445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30"/>
          <p:cNvSpPr txBox="1"/>
          <p:nvPr>
            <p:ph type="ctrTitle"/>
          </p:nvPr>
        </p:nvSpPr>
        <p:spPr>
          <a:xfrm>
            <a:off x="1557875" y="1411894"/>
            <a:ext cx="60282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How we set up our site</a:t>
            </a:r>
            <a:endParaRPr/>
          </a:p>
        </p:txBody>
      </p:sp>
      <p:sp>
        <p:nvSpPr>
          <p:cNvPr id="2039" name="Google Shape;2039;p30"/>
          <p:cNvSpPr txBox="1"/>
          <p:nvPr>
            <p:ph idx="1" type="subTitle"/>
          </p:nvPr>
        </p:nvSpPr>
        <p:spPr>
          <a:xfrm>
            <a:off x="1557875" y="2497163"/>
            <a:ext cx="6028200" cy="79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look into the development</a:t>
            </a:r>
            <a:endParaRPr/>
          </a:p>
        </p:txBody>
      </p:sp>
      <p:sp>
        <p:nvSpPr>
          <p:cNvPr id="2040" name="Google Shape;2040;p30"/>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31"/>
          <p:cNvSpPr txBox="1"/>
          <p:nvPr>
            <p:ph type="title"/>
          </p:nvPr>
        </p:nvSpPr>
        <p:spPr>
          <a:xfrm>
            <a:off x="758025" y="4194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Our process</a:t>
            </a:r>
            <a:r>
              <a:rPr lang="en" sz="3500"/>
              <a:t>...</a:t>
            </a:r>
            <a:r>
              <a:rPr lang="en" sz="3500"/>
              <a:t>.</a:t>
            </a:r>
            <a:endParaRPr sz="3500"/>
          </a:p>
        </p:txBody>
      </p:sp>
      <p:sp>
        <p:nvSpPr>
          <p:cNvPr id="2046" name="Google Shape;2046;p31"/>
          <p:cNvSpPr/>
          <p:nvPr/>
        </p:nvSpPr>
        <p:spPr>
          <a:xfrm>
            <a:off x="2035875" y="1156650"/>
            <a:ext cx="1691400" cy="1715100"/>
          </a:xfrm>
          <a:prstGeom prst="ellipse">
            <a:avLst/>
          </a:prstGeom>
          <a:solidFill>
            <a:schemeClr val="accen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57150" lvl="0" marL="0" rtl="0" algn="ctr">
              <a:spcBef>
                <a:spcPts val="0"/>
              </a:spcBef>
              <a:spcAft>
                <a:spcPts val="0"/>
              </a:spcAft>
              <a:buNone/>
            </a:pPr>
            <a:r>
              <a:rPr lang="en" sz="1100">
                <a:solidFill>
                  <a:schemeClr val="lt1"/>
                </a:solidFill>
                <a:latin typeface="Merriweather"/>
                <a:ea typeface="Merriweather"/>
                <a:cs typeface="Merriweather"/>
                <a:sym typeface="Merriweather"/>
              </a:rPr>
              <a:t>Brainstorming</a:t>
            </a:r>
            <a:endParaRPr sz="1100">
              <a:solidFill>
                <a:schemeClr val="lt1"/>
              </a:solidFill>
              <a:latin typeface="Merriweather"/>
              <a:ea typeface="Merriweather"/>
              <a:cs typeface="Merriweather"/>
              <a:sym typeface="Merriweather"/>
            </a:endParaRPr>
          </a:p>
        </p:txBody>
      </p:sp>
      <p:sp>
        <p:nvSpPr>
          <p:cNvPr id="2047" name="Google Shape;2047;p31"/>
          <p:cNvSpPr/>
          <p:nvPr/>
        </p:nvSpPr>
        <p:spPr>
          <a:xfrm>
            <a:off x="2035976" y="3203600"/>
            <a:ext cx="1691400" cy="1715100"/>
          </a:xfrm>
          <a:prstGeom prst="ellipse">
            <a:avLst/>
          </a:prstGeom>
          <a:solidFill>
            <a:schemeClr val="accen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erriweather"/>
                <a:ea typeface="Merriweather"/>
                <a:cs typeface="Merriweather"/>
                <a:sym typeface="Merriweather"/>
              </a:rPr>
              <a:t>Creating the back-end</a:t>
            </a:r>
            <a:endParaRPr>
              <a:solidFill>
                <a:schemeClr val="lt1"/>
              </a:solidFill>
              <a:latin typeface="Merriweather"/>
              <a:ea typeface="Merriweather"/>
              <a:cs typeface="Merriweather"/>
              <a:sym typeface="Merriweather"/>
            </a:endParaRPr>
          </a:p>
        </p:txBody>
      </p:sp>
      <p:sp>
        <p:nvSpPr>
          <p:cNvPr id="2048" name="Google Shape;2048;p31"/>
          <p:cNvSpPr/>
          <p:nvPr/>
        </p:nvSpPr>
        <p:spPr>
          <a:xfrm>
            <a:off x="4572226" y="1156650"/>
            <a:ext cx="1770900" cy="1715100"/>
          </a:xfrm>
          <a:prstGeom prst="ellipse">
            <a:avLst/>
          </a:prstGeom>
          <a:solidFill>
            <a:schemeClr val="accen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erriweather"/>
                <a:ea typeface="Merriweather"/>
                <a:cs typeface="Merriweather"/>
                <a:sym typeface="Merriweather"/>
              </a:rPr>
              <a:t>Creating the front-end</a:t>
            </a:r>
            <a:endParaRPr>
              <a:solidFill>
                <a:schemeClr val="lt1"/>
              </a:solidFill>
              <a:latin typeface="Merriweather"/>
              <a:ea typeface="Merriweather"/>
              <a:cs typeface="Merriweather"/>
              <a:sym typeface="Merriweather"/>
            </a:endParaRPr>
          </a:p>
        </p:txBody>
      </p:sp>
      <p:cxnSp>
        <p:nvCxnSpPr>
          <p:cNvPr id="2049" name="Google Shape;2049;p31"/>
          <p:cNvCxnSpPr>
            <a:endCxn id="2048" idx="2"/>
          </p:cNvCxnSpPr>
          <p:nvPr/>
        </p:nvCxnSpPr>
        <p:spPr>
          <a:xfrm>
            <a:off x="3727726" y="2014200"/>
            <a:ext cx="844500" cy="0"/>
          </a:xfrm>
          <a:prstGeom prst="straightConnector1">
            <a:avLst/>
          </a:prstGeom>
          <a:noFill/>
          <a:ln cap="flat" cmpd="sng" w="9525">
            <a:solidFill>
              <a:schemeClr val="dk1"/>
            </a:solidFill>
            <a:prstDash val="dash"/>
            <a:round/>
            <a:headEnd len="lg" w="lg" type="none"/>
            <a:tailEnd len="lg" w="lg" type="triangle"/>
          </a:ln>
        </p:spPr>
      </p:cxnSp>
      <p:cxnSp>
        <p:nvCxnSpPr>
          <p:cNvPr id="2050" name="Google Shape;2050;p31"/>
          <p:cNvCxnSpPr>
            <a:stCxn id="2048" idx="3"/>
          </p:cNvCxnSpPr>
          <p:nvPr/>
        </p:nvCxnSpPr>
        <p:spPr>
          <a:xfrm flipH="1">
            <a:off x="3564968" y="2620579"/>
            <a:ext cx="1266600" cy="856800"/>
          </a:xfrm>
          <a:prstGeom prst="straightConnector1">
            <a:avLst/>
          </a:prstGeom>
          <a:noFill/>
          <a:ln cap="flat" cmpd="sng" w="9525">
            <a:solidFill>
              <a:schemeClr val="dk1"/>
            </a:solidFill>
            <a:prstDash val="dash"/>
            <a:round/>
            <a:headEnd len="lg" w="lg" type="none"/>
            <a:tailEnd len="lg" w="lg" type="triangle"/>
          </a:ln>
        </p:spPr>
      </p:cxnSp>
      <p:sp>
        <p:nvSpPr>
          <p:cNvPr id="2051" name="Google Shape;2051;p31"/>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52" name="Google Shape;2052;p31"/>
          <p:cNvSpPr/>
          <p:nvPr/>
        </p:nvSpPr>
        <p:spPr>
          <a:xfrm>
            <a:off x="4497802" y="3270275"/>
            <a:ext cx="1770900" cy="1715100"/>
          </a:xfrm>
          <a:prstGeom prst="ellipse">
            <a:avLst/>
          </a:prstGeom>
          <a:solidFill>
            <a:schemeClr val="accen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a:solidFill>
                  <a:schemeClr val="lt1"/>
                </a:solidFill>
                <a:latin typeface="Merriweather"/>
                <a:ea typeface="Merriweather"/>
                <a:cs typeface="Merriweather"/>
                <a:sym typeface="Merriweather"/>
              </a:rPr>
              <a:t>Implementing</a:t>
            </a:r>
            <a:r>
              <a:rPr lang="en">
                <a:solidFill>
                  <a:schemeClr val="lt1"/>
                </a:solidFill>
                <a:latin typeface="Merriweather"/>
                <a:ea typeface="Merriweather"/>
                <a:cs typeface="Merriweather"/>
                <a:sym typeface="Merriweather"/>
              </a:rPr>
              <a:t> everything together</a:t>
            </a:r>
            <a:endParaRPr>
              <a:solidFill>
                <a:schemeClr val="lt1"/>
              </a:solidFill>
              <a:latin typeface="Merriweather"/>
              <a:ea typeface="Merriweather"/>
              <a:cs typeface="Merriweather"/>
              <a:sym typeface="Merriweather"/>
            </a:endParaRPr>
          </a:p>
        </p:txBody>
      </p:sp>
      <p:cxnSp>
        <p:nvCxnSpPr>
          <p:cNvPr id="2053" name="Google Shape;2053;p31"/>
          <p:cNvCxnSpPr>
            <a:endCxn id="2052" idx="2"/>
          </p:cNvCxnSpPr>
          <p:nvPr/>
        </p:nvCxnSpPr>
        <p:spPr>
          <a:xfrm>
            <a:off x="3653302" y="4127825"/>
            <a:ext cx="844500" cy="0"/>
          </a:xfrm>
          <a:prstGeom prst="straightConnector1">
            <a:avLst/>
          </a:prstGeom>
          <a:noFill/>
          <a:ln cap="flat" cmpd="sng" w="9525">
            <a:solidFill>
              <a:schemeClr val="dk1"/>
            </a:solidFill>
            <a:prstDash val="dash"/>
            <a:round/>
            <a:headEnd len="lg" w="lg" type="none"/>
            <a:tailEnd len="lg" w="lg"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14"/>
          <p:cNvSpPr txBox="1"/>
          <p:nvPr>
            <p:ph idx="1" type="body"/>
          </p:nvPr>
        </p:nvSpPr>
        <p:spPr>
          <a:xfrm>
            <a:off x="1832400" y="1990350"/>
            <a:ext cx="5479200" cy="8199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a:t>We came up </a:t>
            </a:r>
            <a:r>
              <a:rPr lang="en"/>
              <a:t>with</a:t>
            </a:r>
            <a:r>
              <a:rPr lang="en"/>
              <a:t> the idea to make a virtual bookstore to allow customers to be able to chat about their </a:t>
            </a:r>
            <a:r>
              <a:rPr lang="en"/>
              <a:t>favourite</a:t>
            </a:r>
            <a:r>
              <a:rPr lang="en"/>
              <a:t> books and find one with a click of a button which would also redirect you to a website that you would be able to purchase on. </a:t>
            </a:r>
            <a:endParaRPr/>
          </a:p>
        </p:txBody>
      </p:sp>
      <p:sp>
        <p:nvSpPr>
          <p:cNvPr id="1898" name="Google Shape;1898;p14"/>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7" name="Shape 2057"/>
        <p:cNvGrpSpPr/>
        <p:nvPr/>
      </p:nvGrpSpPr>
      <p:grpSpPr>
        <a:xfrm>
          <a:off x="0" y="0"/>
          <a:ext cx="0" cy="0"/>
          <a:chOff x="0" y="0"/>
          <a:chExt cx="0" cy="0"/>
        </a:xfrm>
      </p:grpSpPr>
      <p:sp>
        <p:nvSpPr>
          <p:cNvPr id="2058" name="Google Shape;2058;p32"/>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Languages we used for our project</a:t>
            </a:r>
            <a:endParaRPr/>
          </a:p>
        </p:txBody>
      </p:sp>
      <p:sp>
        <p:nvSpPr>
          <p:cNvPr id="2059" name="Google Shape;2059;p32"/>
          <p:cNvSpPr/>
          <p:nvPr/>
        </p:nvSpPr>
        <p:spPr>
          <a:xfrm>
            <a:off x="2774203" y="1712550"/>
            <a:ext cx="1707000" cy="1718400"/>
          </a:xfrm>
          <a:prstGeom prst="ellipse">
            <a:avLst/>
          </a:prstGeom>
          <a:noFill/>
          <a:ln cap="rnd" cmpd="sng" w="9525">
            <a:solidFill>
              <a:schemeClr val="accen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erriweather"/>
                <a:ea typeface="Merriweather"/>
                <a:cs typeface="Merriweather"/>
                <a:sym typeface="Merriweather"/>
              </a:rPr>
              <a:t>PHP</a:t>
            </a:r>
            <a:endParaRPr>
              <a:solidFill>
                <a:schemeClr val="dk1"/>
              </a:solidFill>
              <a:latin typeface="Merriweather"/>
              <a:ea typeface="Merriweather"/>
              <a:cs typeface="Merriweather"/>
              <a:sym typeface="Merriweather"/>
            </a:endParaRPr>
          </a:p>
        </p:txBody>
      </p:sp>
      <p:sp>
        <p:nvSpPr>
          <p:cNvPr id="2060" name="Google Shape;2060;p32"/>
          <p:cNvSpPr/>
          <p:nvPr/>
        </p:nvSpPr>
        <p:spPr>
          <a:xfrm>
            <a:off x="1234250" y="1712550"/>
            <a:ext cx="1707000" cy="1718400"/>
          </a:xfrm>
          <a:prstGeom prst="ellipse">
            <a:avLst/>
          </a:prstGeom>
          <a:noFill/>
          <a:ln cap="rnd" cmpd="sng" w="9525">
            <a:solidFill>
              <a:schemeClr val="accen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erriweather"/>
                <a:ea typeface="Merriweather"/>
                <a:cs typeface="Merriweather"/>
                <a:sym typeface="Merriweather"/>
              </a:rPr>
              <a:t>HTML</a:t>
            </a:r>
            <a:endParaRPr>
              <a:solidFill>
                <a:schemeClr val="dk1"/>
              </a:solidFill>
              <a:latin typeface="Merriweather"/>
              <a:ea typeface="Merriweather"/>
              <a:cs typeface="Merriweather"/>
              <a:sym typeface="Merriweather"/>
            </a:endParaRPr>
          </a:p>
        </p:txBody>
      </p:sp>
      <p:sp>
        <p:nvSpPr>
          <p:cNvPr id="2061" name="Google Shape;2061;p32"/>
          <p:cNvSpPr/>
          <p:nvPr/>
        </p:nvSpPr>
        <p:spPr>
          <a:xfrm>
            <a:off x="4338031" y="1712550"/>
            <a:ext cx="1707000" cy="1718400"/>
          </a:xfrm>
          <a:prstGeom prst="ellipse">
            <a:avLst/>
          </a:prstGeom>
          <a:noFill/>
          <a:ln cap="rnd" cmpd="sng" w="9525">
            <a:solidFill>
              <a:schemeClr val="accen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erriweather"/>
                <a:ea typeface="Merriweather"/>
                <a:cs typeface="Merriweather"/>
                <a:sym typeface="Merriweather"/>
              </a:rPr>
              <a:t>JS</a:t>
            </a:r>
            <a:endParaRPr>
              <a:solidFill>
                <a:schemeClr val="dk1"/>
              </a:solidFill>
              <a:latin typeface="Merriweather"/>
              <a:ea typeface="Merriweather"/>
              <a:cs typeface="Merriweather"/>
              <a:sym typeface="Merriweather"/>
            </a:endParaRPr>
          </a:p>
        </p:txBody>
      </p:sp>
      <p:sp>
        <p:nvSpPr>
          <p:cNvPr id="2062" name="Google Shape;2062;p32"/>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63" name="Google Shape;2063;p32"/>
          <p:cNvSpPr/>
          <p:nvPr/>
        </p:nvSpPr>
        <p:spPr>
          <a:xfrm>
            <a:off x="5829881" y="1712550"/>
            <a:ext cx="1707000" cy="1718400"/>
          </a:xfrm>
          <a:prstGeom prst="ellipse">
            <a:avLst/>
          </a:prstGeom>
          <a:noFill/>
          <a:ln cap="rnd" cmpd="sng" w="9525">
            <a:solidFill>
              <a:schemeClr val="accen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erriweather"/>
                <a:ea typeface="Merriweather"/>
                <a:cs typeface="Merriweather"/>
                <a:sym typeface="Merriweather"/>
              </a:rPr>
              <a:t>CSS</a:t>
            </a:r>
            <a:endParaRPr>
              <a:solidFill>
                <a:schemeClr val="dk1"/>
              </a:solidFill>
              <a:latin typeface="Merriweather"/>
              <a:ea typeface="Merriweather"/>
              <a:cs typeface="Merriweather"/>
              <a:sym typeface="Merriweather"/>
            </a:endParaRPr>
          </a:p>
        </p:txBody>
      </p:sp>
      <p:sp>
        <p:nvSpPr>
          <p:cNvPr id="2064" name="Google Shape;2064;p32"/>
          <p:cNvSpPr/>
          <p:nvPr/>
        </p:nvSpPr>
        <p:spPr>
          <a:xfrm>
            <a:off x="2064019" y="2885375"/>
            <a:ext cx="1707000" cy="1718400"/>
          </a:xfrm>
          <a:prstGeom prst="ellipse">
            <a:avLst/>
          </a:prstGeom>
          <a:noFill/>
          <a:ln cap="rnd" cmpd="sng" w="9525">
            <a:solidFill>
              <a:schemeClr val="accen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erriweather"/>
                <a:ea typeface="Merriweather"/>
                <a:cs typeface="Merriweather"/>
                <a:sym typeface="Merriweather"/>
              </a:rPr>
              <a:t>MYSQL</a:t>
            </a:r>
            <a:endParaRPr>
              <a:solidFill>
                <a:schemeClr val="dk1"/>
              </a:solidFill>
              <a:latin typeface="Merriweather"/>
              <a:ea typeface="Merriweather"/>
              <a:cs typeface="Merriweather"/>
              <a:sym typeface="Merriweather"/>
            </a:endParaRPr>
          </a:p>
        </p:txBody>
      </p:sp>
      <p:sp>
        <p:nvSpPr>
          <p:cNvPr id="2065" name="Google Shape;2065;p32"/>
          <p:cNvSpPr/>
          <p:nvPr/>
        </p:nvSpPr>
        <p:spPr>
          <a:xfrm>
            <a:off x="5041706" y="2885375"/>
            <a:ext cx="1707000" cy="1718400"/>
          </a:xfrm>
          <a:prstGeom prst="ellipse">
            <a:avLst/>
          </a:prstGeom>
          <a:noFill/>
          <a:ln cap="rnd" cmpd="sng" w="9525">
            <a:solidFill>
              <a:schemeClr val="accen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erriweather"/>
                <a:ea typeface="Merriweather"/>
                <a:cs typeface="Merriweather"/>
                <a:sym typeface="Merriweather"/>
              </a:rPr>
              <a:t>AJAX</a:t>
            </a:r>
            <a:endParaRPr>
              <a:solidFill>
                <a:schemeClr val="dk1"/>
              </a:solidFill>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15"/>
          <p:cNvSpPr txBox="1"/>
          <p:nvPr>
            <p:ph type="ctrTitle"/>
          </p:nvPr>
        </p:nvSpPr>
        <p:spPr>
          <a:xfrm>
            <a:off x="1557875" y="1411894"/>
            <a:ext cx="60282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a:t>
            </a:r>
            <a:endParaRPr/>
          </a:p>
          <a:p>
            <a:pPr indent="0" lvl="0" marL="0" rtl="0" algn="ctr">
              <a:spcBef>
                <a:spcPts val="0"/>
              </a:spcBef>
              <a:spcAft>
                <a:spcPts val="0"/>
              </a:spcAft>
              <a:buNone/>
            </a:pPr>
            <a:r>
              <a:rPr lang="en"/>
              <a:t>The main page</a:t>
            </a:r>
            <a:endParaRPr/>
          </a:p>
        </p:txBody>
      </p:sp>
      <p:sp>
        <p:nvSpPr>
          <p:cNvPr id="1904" name="Google Shape;1904;p15"/>
          <p:cNvSpPr txBox="1"/>
          <p:nvPr>
            <p:ph idx="1" type="subTitle"/>
          </p:nvPr>
        </p:nvSpPr>
        <p:spPr>
          <a:xfrm>
            <a:off x="1557875" y="2497163"/>
            <a:ext cx="6028200" cy="79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look into our main page set up</a:t>
            </a:r>
            <a:endParaRPr/>
          </a:p>
        </p:txBody>
      </p:sp>
      <p:sp>
        <p:nvSpPr>
          <p:cNvPr id="1905" name="Google Shape;1905;p15"/>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16"/>
          <p:cNvSpPr/>
          <p:nvPr/>
        </p:nvSpPr>
        <p:spPr>
          <a:xfrm>
            <a:off x="1377976" y="1254728"/>
            <a:ext cx="3348000" cy="22557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5"/>
                </a:solidFill>
                <a:latin typeface="Merriweather"/>
                <a:ea typeface="Merriweather"/>
                <a:cs typeface="Merriweather"/>
                <a:sym typeface="Merriweather"/>
              </a:rPr>
              <a:t>Place your screenshot here</a:t>
            </a:r>
            <a:endParaRPr sz="1000">
              <a:solidFill>
                <a:schemeClr val="accent5"/>
              </a:solidFill>
              <a:latin typeface="Merriweather"/>
              <a:ea typeface="Merriweather"/>
              <a:cs typeface="Merriweather"/>
              <a:sym typeface="Merriweather"/>
            </a:endParaRPr>
          </a:p>
        </p:txBody>
      </p:sp>
      <p:sp>
        <p:nvSpPr>
          <p:cNvPr id="1911" name="Google Shape;1911;p16"/>
          <p:cNvSpPr/>
          <p:nvPr/>
        </p:nvSpPr>
        <p:spPr>
          <a:xfrm>
            <a:off x="1009187" y="801775"/>
            <a:ext cx="4085717" cy="3294955"/>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cap="flat" cmpd="sng" w="19050">
            <a:solidFill>
              <a:srgbClr val="F55D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6"/>
          <p:cNvSpPr txBox="1"/>
          <p:nvPr>
            <p:ph idx="4294967295" type="body"/>
          </p:nvPr>
        </p:nvSpPr>
        <p:spPr>
          <a:xfrm>
            <a:off x="5205750" y="1598075"/>
            <a:ext cx="2710200" cy="184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400"/>
              <a:t>This will be the first page when you go onto our website, the main page has 4 sections. This section has 2 links to our sign up or log in page, you must sign up first if you never made an account before to access all our cool features.</a:t>
            </a:r>
            <a:endParaRPr sz="1400"/>
          </a:p>
        </p:txBody>
      </p:sp>
      <p:sp>
        <p:nvSpPr>
          <p:cNvPr id="1913" name="Google Shape;1913;p16"/>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14" name="Google Shape;1914;p16"/>
          <p:cNvSpPr txBox="1"/>
          <p:nvPr/>
        </p:nvSpPr>
        <p:spPr>
          <a:xfrm>
            <a:off x="5703600" y="801775"/>
            <a:ext cx="1714500" cy="8619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b="1" lang="en" sz="3000">
                <a:solidFill>
                  <a:schemeClr val="accent1"/>
                </a:solidFill>
                <a:latin typeface="Amatic SC"/>
                <a:ea typeface="Amatic SC"/>
                <a:cs typeface="Amatic SC"/>
                <a:sym typeface="Amatic SC"/>
              </a:rPr>
              <a:t>Main Page</a:t>
            </a:r>
            <a:endParaRPr b="1" sz="3000">
              <a:solidFill>
                <a:schemeClr val="accent1"/>
              </a:solidFill>
              <a:latin typeface="Amatic SC"/>
              <a:ea typeface="Amatic SC"/>
              <a:cs typeface="Amatic SC"/>
              <a:sym typeface="Amatic SC"/>
            </a:endParaRPr>
          </a:p>
          <a:p>
            <a:pPr indent="0" lvl="0" marL="0" rtl="0" algn="l">
              <a:spcBef>
                <a:spcPts val="0"/>
              </a:spcBef>
              <a:spcAft>
                <a:spcPts val="0"/>
              </a:spcAft>
              <a:buNone/>
            </a:pPr>
            <a:r>
              <a:t/>
            </a:r>
            <a:endParaRPr>
              <a:latin typeface="Merriweather"/>
              <a:ea typeface="Merriweather"/>
              <a:cs typeface="Merriweather"/>
              <a:sym typeface="Merriweather"/>
            </a:endParaRPr>
          </a:p>
        </p:txBody>
      </p:sp>
      <p:pic>
        <p:nvPicPr>
          <p:cNvPr id="1915" name="Google Shape;1915;p16"/>
          <p:cNvPicPr preferRelativeResize="0"/>
          <p:nvPr/>
        </p:nvPicPr>
        <p:blipFill>
          <a:blip r:embed="rId3">
            <a:alphaModFix/>
          </a:blip>
          <a:stretch>
            <a:fillRect/>
          </a:stretch>
        </p:blipFill>
        <p:spPr>
          <a:xfrm>
            <a:off x="1171600" y="990100"/>
            <a:ext cx="3714549" cy="2451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sp>
        <p:nvSpPr>
          <p:cNvPr id="1920" name="Google Shape;1920;p17"/>
          <p:cNvSpPr/>
          <p:nvPr/>
        </p:nvSpPr>
        <p:spPr>
          <a:xfrm>
            <a:off x="1377976" y="1254728"/>
            <a:ext cx="3348000" cy="22557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5"/>
                </a:solidFill>
                <a:latin typeface="Merriweather"/>
                <a:ea typeface="Merriweather"/>
                <a:cs typeface="Merriweather"/>
                <a:sym typeface="Merriweather"/>
              </a:rPr>
              <a:t>Place your screenshot here</a:t>
            </a:r>
            <a:endParaRPr sz="1000">
              <a:solidFill>
                <a:schemeClr val="accent5"/>
              </a:solidFill>
              <a:latin typeface="Merriweather"/>
              <a:ea typeface="Merriweather"/>
              <a:cs typeface="Merriweather"/>
              <a:sym typeface="Merriweather"/>
            </a:endParaRPr>
          </a:p>
        </p:txBody>
      </p:sp>
      <p:sp>
        <p:nvSpPr>
          <p:cNvPr id="1921" name="Google Shape;1921;p17"/>
          <p:cNvSpPr/>
          <p:nvPr/>
        </p:nvSpPr>
        <p:spPr>
          <a:xfrm>
            <a:off x="1009187" y="801775"/>
            <a:ext cx="4085717" cy="3294955"/>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cap="flat" cmpd="sng" w="19050">
            <a:solidFill>
              <a:srgbClr val="F55D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7"/>
          <p:cNvSpPr txBox="1"/>
          <p:nvPr>
            <p:ph idx="4294967295" type="body"/>
          </p:nvPr>
        </p:nvSpPr>
        <p:spPr>
          <a:xfrm>
            <a:off x="5205750" y="1254725"/>
            <a:ext cx="2710200" cy="184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400"/>
              <a:t>This is the second section of our main page, which we called it the “about us” portion. Describing our company and how we came up with the idea for our project.</a:t>
            </a:r>
            <a:endParaRPr sz="1400"/>
          </a:p>
          <a:p>
            <a:pPr indent="0" lvl="0" marL="0" rtl="0" algn="ctr">
              <a:spcBef>
                <a:spcPts val="600"/>
              </a:spcBef>
              <a:spcAft>
                <a:spcPts val="0"/>
              </a:spcAft>
              <a:buNone/>
            </a:pPr>
            <a:r>
              <a:rPr lang="en" sz="1400"/>
              <a:t>Our main page was focused on using HTML and CSS to make our clean look as customers enter the website. </a:t>
            </a:r>
            <a:endParaRPr sz="1600"/>
          </a:p>
        </p:txBody>
      </p:sp>
      <p:sp>
        <p:nvSpPr>
          <p:cNvPr id="1923" name="Google Shape;1923;p17"/>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24" name="Google Shape;1924;p17"/>
          <p:cNvSpPr txBox="1"/>
          <p:nvPr/>
        </p:nvSpPr>
        <p:spPr>
          <a:xfrm>
            <a:off x="5703600" y="630325"/>
            <a:ext cx="1714500" cy="8619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b="1" lang="en" sz="3000">
                <a:solidFill>
                  <a:schemeClr val="accent1"/>
                </a:solidFill>
                <a:latin typeface="Amatic SC"/>
                <a:ea typeface="Amatic SC"/>
                <a:cs typeface="Amatic SC"/>
                <a:sym typeface="Amatic SC"/>
              </a:rPr>
              <a:t>Main Page</a:t>
            </a:r>
            <a:endParaRPr b="1" sz="3000">
              <a:solidFill>
                <a:schemeClr val="accent1"/>
              </a:solidFill>
              <a:latin typeface="Amatic SC"/>
              <a:ea typeface="Amatic SC"/>
              <a:cs typeface="Amatic SC"/>
              <a:sym typeface="Amatic SC"/>
            </a:endParaRPr>
          </a:p>
          <a:p>
            <a:pPr indent="0" lvl="0" marL="0" rtl="0" algn="l">
              <a:spcBef>
                <a:spcPts val="0"/>
              </a:spcBef>
              <a:spcAft>
                <a:spcPts val="0"/>
              </a:spcAft>
              <a:buNone/>
            </a:pPr>
            <a:r>
              <a:t/>
            </a:r>
            <a:endParaRPr>
              <a:latin typeface="Merriweather"/>
              <a:ea typeface="Merriweather"/>
              <a:cs typeface="Merriweather"/>
              <a:sym typeface="Merriweather"/>
            </a:endParaRPr>
          </a:p>
        </p:txBody>
      </p:sp>
      <p:pic>
        <p:nvPicPr>
          <p:cNvPr id="1925" name="Google Shape;1925;p17"/>
          <p:cNvPicPr preferRelativeResize="0"/>
          <p:nvPr/>
        </p:nvPicPr>
        <p:blipFill rotWithShape="1">
          <a:blip r:embed="rId3">
            <a:alphaModFix/>
          </a:blip>
          <a:srcRect b="5695" l="0" r="0" t="0"/>
          <a:stretch/>
        </p:blipFill>
        <p:spPr>
          <a:xfrm>
            <a:off x="1189300" y="1019575"/>
            <a:ext cx="3725477" cy="2421700"/>
          </a:xfrm>
          <a:prstGeom prst="rect">
            <a:avLst/>
          </a:prstGeom>
          <a:noFill/>
          <a:ln cap="flat" cmpd="sng" w="19050">
            <a:solidFill>
              <a:srgbClr val="D9D9D9"/>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18"/>
          <p:cNvSpPr/>
          <p:nvPr/>
        </p:nvSpPr>
        <p:spPr>
          <a:xfrm>
            <a:off x="1377976" y="1254728"/>
            <a:ext cx="3348000" cy="22557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5"/>
                </a:solidFill>
                <a:latin typeface="Merriweather"/>
                <a:ea typeface="Merriweather"/>
                <a:cs typeface="Merriweather"/>
                <a:sym typeface="Merriweather"/>
              </a:rPr>
              <a:t>Place your screenshot here</a:t>
            </a:r>
            <a:endParaRPr sz="1000">
              <a:solidFill>
                <a:schemeClr val="accent5"/>
              </a:solidFill>
              <a:latin typeface="Merriweather"/>
              <a:ea typeface="Merriweather"/>
              <a:cs typeface="Merriweather"/>
              <a:sym typeface="Merriweather"/>
            </a:endParaRPr>
          </a:p>
        </p:txBody>
      </p:sp>
      <p:sp>
        <p:nvSpPr>
          <p:cNvPr id="1931" name="Google Shape;1931;p18"/>
          <p:cNvSpPr/>
          <p:nvPr/>
        </p:nvSpPr>
        <p:spPr>
          <a:xfrm>
            <a:off x="1009187" y="801775"/>
            <a:ext cx="4085717" cy="3294955"/>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cap="flat" cmpd="sng" w="19050">
            <a:solidFill>
              <a:srgbClr val="F55D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8"/>
          <p:cNvSpPr txBox="1"/>
          <p:nvPr>
            <p:ph idx="4294967295" type="body"/>
          </p:nvPr>
        </p:nvSpPr>
        <p:spPr>
          <a:xfrm>
            <a:off x="5205750" y="1598075"/>
            <a:ext cx="2710200" cy="184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400"/>
              <a:t>Our third section on our main page is the about more of what we do, so you are able to chat with other book lovers, </a:t>
            </a:r>
            <a:r>
              <a:rPr lang="en" sz="1400"/>
              <a:t>recycle</a:t>
            </a:r>
            <a:r>
              <a:rPr lang="en" sz="1400"/>
              <a:t> books (we encourage digital books to help the </a:t>
            </a:r>
            <a:r>
              <a:rPr lang="en" sz="1400"/>
              <a:t>environment) and chat with support with any issues you may have!</a:t>
            </a:r>
            <a:endParaRPr sz="1400"/>
          </a:p>
        </p:txBody>
      </p:sp>
      <p:sp>
        <p:nvSpPr>
          <p:cNvPr id="1933" name="Google Shape;1933;p18"/>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34" name="Google Shape;1934;p18"/>
          <p:cNvSpPr txBox="1"/>
          <p:nvPr/>
        </p:nvSpPr>
        <p:spPr>
          <a:xfrm>
            <a:off x="5703600" y="801775"/>
            <a:ext cx="1714500" cy="8619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b="1" lang="en" sz="3000">
                <a:solidFill>
                  <a:schemeClr val="accent1"/>
                </a:solidFill>
                <a:latin typeface="Amatic SC"/>
                <a:ea typeface="Amatic SC"/>
                <a:cs typeface="Amatic SC"/>
                <a:sym typeface="Amatic SC"/>
              </a:rPr>
              <a:t>Main Page</a:t>
            </a:r>
            <a:endParaRPr b="1" sz="3000">
              <a:solidFill>
                <a:schemeClr val="accent1"/>
              </a:solidFill>
              <a:latin typeface="Amatic SC"/>
              <a:ea typeface="Amatic SC"/>
              <a:cs typeface="Amatic SC"/>
              <a:sym typeface="Amatic SC"/>
            </a:endParaRPr>
          </a:p>
          <a:p>
            <a:pPr indent="0" lvl="0" marL="0" rtl="0" algn="l">
              <a:spcBef>
                <a:spcPts val="0"/>
              </a:spcBef>
              <a:spcAft>
                <a:spcPts val="0"/>
              </a:spcAft>
              <a:buNone/>
            </a:pPr>
            <a:r>
              <a:t/>
            </a:r>
            <a:endParaRPr>
              <a:latin typeface="Merriweather"/>
              <a:ea typeface="Merriweather"/>
              <a:cs typeface="Merriweather"/>
              <a:sym typeface="Merriweather"/>
            </a:endParaRPr>
          </a:p>
        </p:txBody>
      </p:sp>
      <p:pic>
        <p:nvPicPr>
          <p:cNvPr id="1935" name="Google Shape;1935;p18"/>
          <p:cNvPicPr preferRelativeResize="0"/>
          <p:nvPr/>
        </p:nvPicPr>
        <p:blipFill rotWithShape="1">
          <a:blip r:embed="rId3">
            <a:alphaModFix/>
          </a:blip>
          <a:srcRect b="10873" l="0" r="0" t="0"/>
          <a:stretch/>
        </p:blipFill>
        <p:spPr>
          <a:xfrm>
            <a:off x="1171600" y="993275"/>
            <a:ext cx="3693302" cy="2448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19"/>
          <p:cNvSpPr/>
          <p:nvPr/>
        </p:nvSpPr>
        <p:spPr>
          <a:xfrm>
            <a:off x="1377976" y="1254728"/>
            <a:ext cx="3348000" cy="22557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5"/>
                </a:solidFill>
                <a:latin typeface="Merriweather"/>
                <a:ea typeface="Merriweather"/>
                <a:cs typeface="Merriweather"/>
                <a:sym typeface="Merriweather"/>
              </a:rPr>
              <a:t>Place your screenshot here</a:t>
            </a:r>
            <a:endParaRPr sz="1000">
              <a:solidFill>
                <a:schemeClr val="accent5"/>
              </a:solidFill>
              <a:latin typeface="Merriweather"/>
              <a:ea typeface="Merriweather"/>
              <a:cs typeface="Merriweather"/>
              <a:sym typeface="Merriweather"/>
            </a:endParaRPr>
          </a:p>
        </p:txBody>
      </p:sp>
      <p:sp>
        <p:nvSpPr>
          <p:cNvPr id="1941" name="Google Shape;1941;p19"/>
          <p:cNvSpPr/>
          <p:nvPr/>
        </p:nvSpPr>
        <p:spPr>
          <a:xfrm>
            <a:off x="1009187" y="801775"/>
            <a:ext cx="4085717" cy="3294955"/>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cap="flat" cmpd="sng" w="19050">
            <a:solidFill>
              <a:srgbClr val="F55D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9"/>
          <p:cNvSpPr txBox="1"/>
          <p:nvPr>
            <p:ph idx="4294967295" type="body"/>
          </p:nvPr>
        </p:nvSpPr>
        <p:spPr>
          <a:xfrm>
            <a:off x="5205750" y="1598075"/>
            <a:ext cx="2710200" cy="184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400"/>
              <a:t>Lastly we come to our contact page, so if you clicked the button talk to us the section before it would take you here where you can easily send us an email with any concerns </a:t>
            </a:r>
            <a:r>
              <a:rPr lang="en" sz="1400"/>
              <a:t>you</a:t>
            </a:r>
            <a:r>
              <a:rPr lang="en" sz="1400"/>
              <a:t> may have!</a:t>
            </a:r>
            <a:endParaRPr sz="1400"/>
          </a:p>
        </p:txBody>
      </p:sp>
      <p:sp>
        <p:nvSpPr>
          <p:cNvPr id="1943" name="Google Shape;1943;p19"/>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44" name="Google Shape;1944;p19"/>
          <p:cNvSpPr txBox="1"/>
          <p:nvPr/>
        </p:nvSpPr>
        <p:spPr>
          <a:xfrm>
            <a:off x="5703600" y="801775"/>
            <a:ext cx="1714500" cy="8619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b="1" lang="en" sz="3000">
                <a:solidFill>
                  <a:schemeClr val="accent1"/>
                </a:solidFill>
                <a:latin typeface="Amatic SC"/>
                <a:ea typeface="Amatic SC"/>
                <a:cs typeface="Amatic SC"/>
                <a:sym typeface="Amatic SC"/>
              </a:rPr>
              <a:t>Main Page</a:t>
            </a:r>
            <a:endParaRPr b="1" sz="3000">
              <a:solidFill>
                <a:schemeClr val="accent1"/>
              </a:solidFill>
              <a:latin typeface="Amatic SC"/>
              <a:ea typeface="Amatic SC"/>
              <a:cs typeface="Amatic SC"/>
              <a:sym typeface="Amatic SC"/>
            </a:endParaRPr>
          </a:p>
          <a:p>
            <a:pPr indent="0" lvl="0" marL="0" rtl="0" algn="l">
              <a:spcBef>
                <a:spcPts val="0"/>
              </a:spcBef>
              <a:spcAft>
                <a:spcPts val="0"/>
              </a:spcAft>
              <a:buNone/>
            </a:pPr>
            <a:r>
              <a:t/>
            </a:r>
            <a:endParaRPr>
              <a:latin typeface="Merriweather"/>
              <a:ea typeface="Merriweather"/>
              <a:cs typeface="Merriweather"/>
              <a:sym typeface="Merriweather"/>
            </a:endParaRPr>
          </a:p>
        </p:txBody>
      </p:sp>
      <p:pic>
        <p:nvPicPr>
          <p:cNvPr id="1945" name="Google Shape;1945;p19"/>
          <p:cNvPicPr preferRelativeResize="0"/>
          <p:nvPr/>
        </p:nvPicPr>
        <p:blipFill rotWithShape="1">
          <a:blip r:embed="rId3">
            <a:alphaModFix/>
          </a:blip>
          <a:srcRect b="5970" l="0" r="0" t="0"/>
          <a:stretch/>
        </p:blipFill>
        <p:spPr>
          <a:xfrm>
            <a:off x="1182300" y="957400"/>
            <a:ext cx="3714749" cy="24838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20"/>
          <p:cNvSpPr txBox="1"/>
          <p:nvPr>
            <p:ph type="ctrTitle"/>
          </p:nvPr>
        </p:nvSpPr>
        <p:spPr>
          <a:xfrm>
            <a:off x="1557875" y="1411894"/>
            <a:ext cx="60282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a:t>
            </a:r>
            <a:r>
              <a:rPr lang="en"/>
              <a:t>.</a:t>
            </a:r>
            <a:endParaRPr/>
          </a:p>
          <a:p>
            <a:pPr indent="0" lvl="0" marL="0" rtl="0" algn="ctr">
              <a:spcBef>
                <a:spcPts val="0"/>
              </a:spcBef>
              <a:spcAft>
                <a:spcPts val="0"/>
              </a:spcAft>
              <a:buNone/>
            </a:pPr>
            <a:r>
              <a:rPr lang="en"/>
              <a:t>Signup &amp; Login Page</a:t>
            </a:r>
            <a:endParaRPr/>
          </a:p>
        </p:txBody>
      </p:sp>
      <p:sp>
        <p:nvSpPr>
          <p:cNvPr id="1951" name="Google Shape;1951;p20"/>
          <p:cNvSpPr txBox="1"/>
          <p:nvPr>
            <p:ph idx="1" type="subTitle"/>
          </p:nvPr>
        </p:nvSpPr>
        <p:spPr>
          <a:xfrm>
            <a:off x="1557875" y="2497163"/>
            <a:ext cx="6028200" cy="79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look into our signup and login pages </a:t>
            </a:r>
            <a:endParaRPr/>
          </a:p>
        </p:txBody>
      </p:sp>
      <p:sp>
        <p:nvSpPr>
          <p:cNvPr id="1952" name="Google Shape;1952;p20"/>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21"/>
          <p:cNvSpPr/>
          <p:nvPr/>
        </p:nvSpPr>
        <p:spPr>
          <a:xfrm>
            <a:off x="1377976" y="1254728"/>
            <a:ext cx="3348000" cy="22557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5"/>
                </a:solidFill>
                <a:latin typeface="Merriweather"/>
                <a:ea typeface="Merriweather"/>
                <a:cs typeface="Merriweather"/>
                <a:sym typeface="Merriweather"/>
              </a:rPr>
              <a:t>Place your screenshot here</a:t>
            </a:r>
            <a:endParaRPr sz="1000">
              <a:solidFill>
                <a:schemeClr val="accent5"/>
              </a:solidFill>
              <a:latin typeface="Merriweather"/>
              <a:ea typeface="Merriweather"/>
              <a:cs typeface="Merriweather"/>
              <a:sym typeface="Merriweather"/>
            </a:endParaRPr>
          </a:p>
        </p:txBody>
      </p:sp>
      <p:sp>
        <p:nvSpPr>
          <p:cNvPr id="1958" name="Google Shape;1958;p21"/>
          <p:cNvSpPr/>
          <p:nvPr/>
        </p:nvSpPr>
        <p:spPr>
          <a:xfrm>
            <a:off x="1009187" y="801775"/>
            <a:ext cx="4085717" cy="3294955"/>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cap="flat" cmpd="sng" w="19050">
            <a:solidFill>
              <a:srgbClr val="F55D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1"/>
          <p:cNvSpPr txBox="1"/>
          <p:nvPr>
            <p:ph idx="4294967295" type="body"/>
          </p:nvPr>
        </p:nvSpPr>
        <p:spPr>
          <a:xfrm>
            <a:off x="5205750" y="1291963"/>
            <a:ext cx="2710200" cy="184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400"/>
              <a:t>If you have never used the site before you must sign up and make an account to use all the features, we save this information in the backend of our project. So that next time you can just log in and be able to access all the features instead of signing up again.</a:t>
            </a:r>
            <a:endParaRPr sz="1400"/>
          </a:p>
        </p:txBody>
      </p:sp>
      <p:sp>
        <p:nvSpPr>
          <p:cNvPr id="1960" name="Google Shape;1960;p21"/>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61" name="Google Shape;1961;p21"/>
          <p:cNvSpPr txBox="1"/>
          <p:nvPr/>
        </p:nvSpPr>
        <p:spPr>
          <a:xfrm>
            <a:off x="5703600" y="736175"/>
            <a:ext cx="1714500" cy="8619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b="1" lang="en" sz="3000">
                <a:solidFill>
                  <a:schemeClr val="accent1"/>
                </a:solidFill>
                <a:latin typeface="Amatic SC"/>
                <a:ea typeface="Amatic SC"/>
                <a:cs typeface="Amatic SC"/>
                <a:sym typeface="Amatic SC"/>
              </a:rPr>
              <a:t>SIGNUP PAGE</a:t>
            </a:r>
            <a:endParaRPr b="1" sz="3000">
              <a:solidFill>
                <a:schemeClr val="accent1"/>
              </a:solidFill>
              <a:latin typeface="Amatic SC"/>
              <a:ea typeface="Amatic SC"/>
              <a:cs typeface="Amatic SC"/>
              <a:sym typeface="Amatic SC"/>
            </a:endParaRPr>
          </a:p>
          <a:p>
            <a:pPr indent="0" lvl="0" marL="0" rtl="0" algn="l">
              <a:spcBef>
                <a:spcPts val="0"/>
              </a:spcBef>
              <a:spcAft>
                <a:spcPts val="0"/>
              </a:spcAft>
              <a:buNone/>
            </a:pPr>
            <a:r>
              <a:t/>
            </a:r>
            <a:endParaRPr>
              <a:latin typeface="Merriweather"/>
              <a:ea typeface="Merriweather"/>
              <a:cs typeface="Merriweather"/>
              <a:sym typeface="Merriweather"/>
            </a:endParaRPr>
          </a:p>
        </p:txBody>
      </p:sp>
      <p:pic>
        <p:nvPicPr>
          <p:cNvPr id="1962" name="Google Shape;1962;p21"/>
          <p:cNvPicPr preferRelativeResize="0"/>
          <p:nvPr/>
        </p:nvPicPr>
        <p:blipFill rotWithShape="1">
          <a:blip r:embed="rId3">
            <a:alphaModFix/>
          </a:blip>
          <a:srcRect b="0" l="9565" r="9573" t="0"/>
          <a:stretch/>
        </p:blipFill>
        <p:spPr>
          <a:xfrm>
            <a:off x="1189425" y="985850"/>
            <a:ext cx="3750474" cy="2455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